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4"/>
    <p:sldMasterId id="2147483802" r:id="rId5"/>
  </p:sldMasterIdLst>
  <p:notesMasterIdLst>
    <p:notesMasterId r:id="rId7"/>
  </p:notesMasterIdLst>
  <p:sldIdLst>
    <p:sldId id="18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EC48AB-E35D-69F2-389F-E98A9F23C46F}" name="Charlier, Sarah S [NC]" initials="SC" userId="S::sarah.charlier@hrsdc-rhdcc.gc.ca::6741d6c0-14ba-44e6-8744-c2af2983936e" providerId="AD"/>
  <p188:author id="{1BC188B0-9BE5-53DD-6EDA-2CC917EB5E21}" name="McArthur, Paul PD [NC]" initials="M[" userId="S::paul.mcarthur@hrsdc-rhdcc.gc.ca::c37da24a-2a32-4063-93b7-5b5717408e5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ECEE8"/>
    <a:srgbClr val="CEB5DD"/>
    <a:srgbClr val="AD84C6"/>
    <a:srgbClr val="EFE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7BF4CF-F39E-5423-8B94-BC761CCE4E58}" v="4" dt="2025-09-23T22:45:37.181"/>
    <p1510:client id="{6E166501-B85B-1258-AC96-3A578E13E720}" v="52" dt="2025-09-23T22:20:14.178"/>
    <p1510:client id="{8C2D1CB3-A494-D97F-0ACF-0F2032CA0EBE}" v="154" dt="2025-09-23T23:18:24.873"/>
    <p1510:client id="{D2A03F2C-6C30-96E0-DDA0-D0D36D44BB54}" v="7" dt="2025-09-23T22:57:39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320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ier, Sarah S [NC]" userId="S::sarah.charlier@hrsdc-rhdcc.gc.ca::6741d6c0-14ba-44e6-8744-c2af2983936e" providerId="AD" clId="Web-{8C2D1CB3-A494-D97F-0ACF-0F2032CA0EBE}"/>
    <pc:docChg chg="modSld">
      <pc:chgData name="Charlier, Sarah S [NC]" userId="S::sarah.charlier@hrsdc-rhdcc.gc.ca::6741d6c0-14ba-44e6-8744-c2af2983936e" providerId="AD" clId="Web-{8C2D1CB3-A494-D97F-0ACF-0F2032CA0EBE}" dt="2025-09-23T23:18:24.873" v="86" actId="20577"/>
      <pc:docMkLst>
        <pc:docMk/>
      </pc:docMkLst>
      <pc:sldChg chg="modSp">
        <pc:chgData name="Charlier, Sarah S [NC]" userId="S::sarah.charlier@hrsdc-rhdcc.gc.ca::6741d6c0-14ba-44e6-8744-c2af2983936e" providerId="AD" clId="Web-{8C2D1CB3-A494-D97F-0ACF-0F2032CA0EBE}" dt="2025-09-23T23:18:24.873" v="86" actId="20577"/>
        <pc:sldMkLst>
          <pc:docMk/>
          <pc:sldMk cId="3028694090" sldId="1881"/>
        </pc:sldMkLst>
        <pc:spChg chg="mod">
          <ac:chgData name="Charlier, Sarah S [NC]" userId="S::sarah.charlier@hrsdc-rhdcc.gc.ca::6741d6c0-14ba-44e6-8744-c2af2983936e" providerId="AD" clId="Web-{8C2D1CB3-A494-D97F-0ACF-0F2032CA0EBE}" dt="2025-09-23T23:02:48.438" v="3" actId="20577"/>
          <ac:spMkLst>
            <pc:docMk/>
            <pc:sldMk cId="3028694090" sldId="1881"/>
            <ac:spMk id="45" creationId="{DE7CADA0-FFD6-854D-89FE-1362C16B786E}"/>
          </ac:spMkLst>
        </pc:spChg>
        <pc:spChg chg="mod">
          <ac:chgData name="Charlier, Sarah S [NC]" userId="S::sarah.charlier@hrsdc-rhdcc.gc.ca::6741d6c0-14ba-44e6-8744-c2af2983936e" providerId="AD" clId="Web-{8C2D1CB3-A494-D97F-0ACF-0F2032CA0EBE}" dt="2025-09-23T23:06:20.752" v="38" actId="20577"/>
          <ac:spMkLst>
            <pc:docMk/>
            <pc:sldMk cId="3028694090" sldId="1881"/>
            <ac:spMk id="46" creationId="{64A7CB54-6418-F0AB-EA15-3F641F25398F}"/>
          </ac:spMkLst>
        </pc:spChg>
        <pc:spChg chg="mod">
          <ac:chgData name="Charlier, Sarah S [NC]" userId="S::sarah.charlier@hrsdc-rhdcc.gc.ca::6741d6c0-14ba-44e6-8744-c2af2983936e" providerId="AD" clId="Web-{8C2D1CB3-A494-D97F-0ACF-0F2032CA0EBE}" dt="2025-09-23T23:09:47.003" v="50" actId="20577"/>
          <ac:spMkLst>
            <pc:docMk/>
            <pc:sldMk cId="3028694090" sldId="1881"/>
            <ac:spMk id="48" creationId="{D5E0B75A-DFCD-B2B9-FABA-E8C4136B2E32}"/>
          </ac:spMkLst>
        </pc:spChg>
        <pc:spChg chg="mod">
          <ac:chgData name="Charlier, Sarah S [NC]" userId="S::sarah.charlier@hrsdc-rhdcc.gc.ca::6741d6c0-14ba-44e6-8744-c2af2983936e" providerId="AD" clId="Web-{8C2D1CB3-A494-D97F-0ACF-0F2032CA0EBE}" dt="2025-09-23T23:12:17.834" v="84" actId="20577"/>
          <ac:spMkLst>
            <pc:docMk/>
            <pc:sldMk cId="3028694090" sldId="1881"/>
            <ac:spMk id="49" creationId="{CAF736FC-AD8C-35C3-0636-0950552B9F36}"/>
          </ac:spMkLst>
        </pc:spChg>
        <pc:spChg chg="mod">
          <ac:chgData name="Charlier, Sarah S [NC]" userId="S::sarah.charlier@hrsdc-rhdcc.gc.ca::6741d6c0-14ba-44e6-8744-c2af2983936e" providerId="AD" clId="Web-{8C2D1CB3-A494-D97F-0ACF-0F2032CA0EBE}" dt="2025-09-23T23:18:24.873" v="86" actId="20577"/>
          <ac:spMkLst>
            <pc:docMk/>
            <pc:sldMk cId="3028694090" sldId="1881"/>
            <ac:spMk id="52" creationId="{62472B44-FF33-A8A6-7F31-EC5B8C4D34A9}"/>
          </ac:spMkLst>
        </pc:spChg>
        <pc:cxnChg chg="mod">
          <ac:chgData name="Charlier, Sarah S [NC]" userId="S::sarah.charlier@hrsdc-rhdcc.gc.ca::6741d6c0-14ba-44e6-8744-c2af2983936e" providerId="AD" clId="Web-{8C2D1CB3-A494-D97F-0ACF-0F2032CA0EBE}" dt="2025-09-23T23:18:24.873" v="86" actId="20577"/>
          <ac:cxnSpMkLst>
            <pc:docMk/>
            <pc:sldMk cId="3028694090" sldId="1881"/>
            <ac:cxnSpMk id="2" creationId="{B1524A83-5170-5C8E-7CA3-B176670F9F62}"/>
          </ac:cxnSpMkLst>
        </pc:cxnChg>
        <pc:cxnChg chg="mod">
          <ac:chgData name="Charlier, Sarah S [NC]" userId="S::sarah.charlier@hrsdc-rhdcc.gc.ca::6741d6c0-14ba-44e6-8744-c2af2983936e" providerId="AD" clId="Web-{8C2D1CB3-A494-D97F-0ACF-0F2032CA0EBE}" dt="2025-09-23T23:02:48.438" v="3" actId="20577"/>
          <ac:cxnSpMkLst>
            <pc:docMk/>
            <pc:sldMk cId="3028694090" sldId="1881"/>
            <ac:cxnSpMk id="1044" creationId="{16317DF0-1476-EE65-FC2B-4182F1EA34BB}"/>
          </ac:cxnSpMkLst>
        </pc:cxnChg>
        <pc:cxnChg chg="mod">
          <ac:chgData name="Charlier, Sarah S [NC]" userId="S::sarah.charlier@hrsdc-rhdcc.gc.ca::6741d6c0-14ba-44e6-8744-c2af2983936e" providerId="AD" clId="Web-{8C2D1CB3-A494-D97F-0ACF-0F2032CA0EBE}" dt="2025-09-23T23:06:20.752" v="38" actId="20577"/>
          <ac:cxnSpMkLst>
            <pc:docMk/>
            <pc:sldMk cId="3028694090" sldId="1881"/>
            <ac:cxnSpMk id="1046" creationId="{B323252C-BACF-2296-85DC-E74A1B6ECCA4}"/>
          </ac:cxnSpMkLst>
        </pc:cxnChg>
        <pc:cxnChg chg="mod">
          <ac:chgData name="Charlier, Sarah S [NC]" userId="S::sarah.charlier@hrsdc-rhdcc.gc.ca::6741d6c0-14ba-44e6-8744-c2af2983936e" providerId="AD" clId="Web-{8C2D1CB3-A494-D97F-0ACF-0F2032CA0EBE}" dt="2025-09-23T23:06:20.752" v="38" actId="20577"/>
          <ac:cxnSpMkLst>
            <pc:docMk/>
            <pc:sldMk cId="3028694090" sldId="1881"/>
            <ac:cxnSpMk id="1048" creationId="{6EB99F64-9A09-57D6-4F84-19DE0A3EC8B2}"/>
          </ac:cxnSpMkLst>
        </pc:cxnChg>
        <pc:cxnChg chg="mod">
          <ac:chgData name="Charlier, Sarah S [NC]" userId="S::sarah.charlier@hrsdc-rhdcc.gc.ca::6741d6c0-14ba-44e6-8744-c2af2983936e" providerId="AD" clId="Web-{8C2D1CB3-A494-D97F-0ACF-0F2032CA0EBE}" dt="2025-09-23T23:12:17.834" v="84" actId="20577"/>
          <ac:cxnSpMkLst>
            <pc:docMk/>
            <pc:sldMk cId="3028694090" sldId="1881"/>
            <ac:cxnSpMk id="1054" creationId="{2FE9A344-C42C-330C-3FDC-C565DAE013CB}"/>
          </ac:cxnSpMkLst>
        </pc:cxnChg>
        <pc:cxnChg chg="mod">
          <ac:chgData name="Charlier, Sarah S [NC]" userId="S::sarah.charlier@hrsdc-rhdcc.gc.ca::6741d6c0-14ba-44e6-8744-c2af2983936e" providerId="AD" clId="Web-{8C2D1CB3-A494-D97F-0ACF-0F2032CA0EBE}" dt="2025-09-23T23:12:17.834" v="84" actId="20577"/>
          <ac:cxnSpMkLst>
            <pc:docMk/>
            <pc:sldMk cId="3028694090" sldId="1881"/>
            <ac:cxnSpMk id="1073" creationId="{DC29C4B4-A7A5-0CFF-45BF-35420CBA4DD6}"/>
          </ac:cxnSpMkLst>
        </pc:cxnChg>
      </pc:sldChg>
    </pc:docChg>
  </pc:docChgLst>
  <pc:docChgLst>
    <pc:chgData name="Charlier, Sarah S [NC]" userId="S::sarah.charlier@hrsdc-rhdcc.gc.ca::6741d6c0-14ba-44e6-8744-c2af2983936e" providerId="AD" clId="Web-{6E166501-B85B-1258-AC96-3A578E13E720}"/>
    <pc:docChg chg="modSld">
      <pc:chgData name="Charlier, Sarah S [NC]" userId="S::sarah.charlier@hrsdc-rhdcc.gc.ca::6741d6c0-14ba-44e6-8744-c2af2983936e" providerId="AD" clId="Web-{6E166501-B85B-1258-AC96-3A578E13E720}" dt="2025-09-23T22:20:11.303" v="45" actId="14100"/>
      <pc:docMkLst>
        <pc:docMk/>
      </pc:docMkLst>
      <pc:sldChg chg="modSp">
        <pc:chgData name="Charlier, Sarah S [NC]" userId="S::sarah.charlier@hrsdc-rhdcc.gc.ca::6741d6c0-14ba-44e6-8744-c2af2983936e" providerId="AD" clId="Web-{6E166501-B85B-1258-AC96-3A578E13E720}" dt="2025-09-23T22:20:11.303" v="45" actId="14100"/>
        <pc:sldMkLst>
          <pc:docMk/>
          <pc:sldMk cId="3028694090" sldId="1881"/>
        </pc:sldMkLst>
        <pc:spChg chg="mod">
          <ac:chgData name="Charlier, Sarah S [NC]" userId="S::sarah.charlier@hrsdc-rhdcc.gc.ca::6741d6c0-14ba-44e6-8744-c2af2983936e" providerId="AD" clId="Web-{6E166501-B85B-1258-AC96-3A578E13E720}" dt="2025-09-23T22:20:10.975" v="42" actId="20577"/>
          <ac:spMkLst>
            <pc:docMk/>
            <pc:sldMk cId="3028694090" sldId="1881"/>
            <ac:spMk id="22" creationId="{FD80E5FA-6265-909F-09D6-3A7A33A8D1DE}"/>
          </ac:spMkLst>
        </pc:spChg>
        <pc:spChg chg="mod">
          <ac:chgData name="Charlier, Sarah S [NC]" userId="S::sarah.charlier@hrsdc-rhdcc.gc.ca::6741d6c0-14ba-44e6-8744-c2af2983936e" providerId="AD" clId="Web-{6E166501-B85B-1258-AC96-3A578E13E720}" dt="2025-09-23T22:20:11.147" v="44" actId="20577"/>
          <ac:spMkLst>
            <pc:docMk/>
            <pc:sldMk cId="3028694090" sldId="1881"/>
            <ac:spMk id="36" creationId="{BE003343-AC7A-DDD7-B9EA-9195B1CCA863}"/>
          </ac:spMkLst>
        </pc:spChg>
        <pc:spChg chg="mod">
          <ac:chgData name="Charlier, Sarah S [NC]" userId="S::sarah.charlier@hrsdc-rhdcc.gc.ca::6741d6c0-14ba-44e6-8744-c2af2983936e" providerId="AD" clId="Web-{6E166501-B85B-1258-AC96-3A578E13E720}" dt="2025-09-23T22:19:02.520" v="28" actId="14100"/>
          <ac:spMkLst>
            <pc:docMk/>
            <pc:sldMk cId="3028694090" sldId="1881"/>
            <ac:spMk id="1085" creationId="{C51A3EBF-4563-D5B5-4F5C-0897DC2EB778}"/>
          </ac:spMkLst>
        </pc:spChg>
        <pc:cxnChg chg="mod">
          <ac:chgData name="Charlier, Sarah S [NC]" userId="S::sarah.charlier@hrsdc-rhdcc.gc.ca::6741d6c0-14ba-44e6-8744-c2af2983936e" providerId="AD" clId="Web-{6E166501-B85B-1258-AC96-3A578E13E720}" dt="2025-09-23T22:20:11.303" v="45" actId="14100"/>
          <ac:cxnSpMkLst>
            <pc:docMk/>
            <pc:sldMk cId="3028694090" sldId="1881"/>
            <ac:cxnSpMk id="21" creationId="{62A3DBF0-ABB4-9248-DD50-61270E2F1D28}"/>
          </ac:cxnSpMkLst>
        </pc:cxnChg>
        <pc:cxnChg chg="mod">
          <ac:chgData name="Charlier, Sarah S [NC]" userId="S::sarah.charlier@hrsdc-rhdcc.gc.ca::6741d6c0-14ba-44e6-8744-c2af2983936e" providerId="AD" clId="Web-{6E166501-B85B-1258-AC96-3A578E13E720}" dt="2025-09-23T22:20:11.147" v="44" actId="20577"/>
          <ac:cxnSpMkLst>
            <pc:docMk/>
            <pc:sldMk cId="3028694090" sldId="1881"/>
            <ac:cxnSpMk id="60" creationId="{1CCA6B07-D1A9-E957-EAF0-14ABF5785B78}"/>
          </ac:cxnSpMkLst>
        </pc:cxnChg>
        <pc:cxnChg chg="mod">
          <ac:chgData name="Charlier, Sarah S [NC]" userId="S::sarah.charlier@hrsdc-rhdcc.gc.ca::6741d6c0-14ba-44e6-8744-c2af2983936e" providerId="AD" clId="Web-{6E166501-B85B-1258-AC96-3A578E13E720}" dt="2025-09-23T22:19:02.520" v="28" actId="14100"/>
          <ac:cxnSpMkLst>
            <pc:docMk/>
            <pc:sldMk cId="3028694090" sldId="1881"/>
            <ac:cxnSpMk id="1128" creationId="{5D99A520-1DCB-06A9-9DBC-7E93205DCD40}"/>
          </ac:cxnSpMkLst>
        </pc:cxnChg>
      </pc:sldChg>
    </pc:docChg>
  </pc:docChgLst>
  <pc:docChgLst>
    <pc:chgData name="Charlier, Sarah S [NC]" userId="6741d6c0-14ba-44e6-8744-c2af2983936e" providerId="ADAL" clId="{6C5482AC-8C8A-48A6-882E-808742ED4007}"/>
    <pc:docChg chg="custSel modSld">
      <pc:chgData name="Charlier, Sarah S [NC]" userId="6741d6c0-14ba-44e6-8744-c2af2983936e" providerId="ADAL" clId="{6C5482AC-8C8A-48A6-882E-808742ED4007}" dt="2025-09-22T17:29:54.033" v="53" actId="255"/>
      <pc:docMkLst>
        <pc:docMk/>
      </pc:docMkLst>
      <pc:sldChg chg="modSp mod">
        <pc:chgData name="Charlier, Sarah S [NC]" userId="6741d6c0-14ba-44e6-8744-c2af2983936e" providerId="ADAL" clId="{6C5482AC-8C8A-48A6-882E-808742ED4007}" dt="2025-09-22T17:29:54.033" v="53" actId="255"/>
        <pc:sldMkLst>
          <pc:docMk/>
          <pc:sldMk cId="3028694090" sldId="1881"/>
        </pc:sldMkLst>
        <pc:spChg chg="mod">
          <ac:chgData name="Charlier, Sarah S [NC]" userId="6741d6c0-14ba-44e6-8744-c2af2983936e" providerId="ADAL" clId="{6C5482AC-8C8A-48A6-882E-808742ED4007}" dt="2025-09-22T17:29:54.033" v="53" actId="255"/>
          <ac:spMkLst>
            <pc:docMk/>
            <pc:sldMk cId="3028694090" sldId="1881"/>
            <ac:spMk id="42" creationId="{4FD4B3E1-4DA6-89CC-7FB4-3D5E1861DB7C}"/>
          </ac:spMkLst>
        </pc:spChg>
        <pc:spChg chg="mod">
          <ac:chgData name="Charlier, Sarah S [NC]" userId="6741d6c0-14ba-44e6-8744-c2af2983936e" providerId="ADAL" clId="{6C5482AC-8C8A-48A6-882E-808742ED4007}" dt="2025-09-22T17:29:45.709" v="52" actId="255"/>
          <ac:spMkLst>
            <pc:docMk/>
            <pc:sldMk cId="3028694090" sldId="1881"/>
            <ac:spMk id="43" creationId="{C69DC957-6450-638C-3A47-E87B89FD4A56}"/>
          </ac:spMkLst>
        </pc:spChg>
        <pc:cxnChg chg="mod">
          <ac:chgData name="Charlier, Sarah S [NC]" userId="6741d6c0-14ba-44e6-8744-c2af2983936e" providerId="ADAL" clId="{6C5482AC-8C8A-48A6-882E-808742ED4007}" dt="2025-09-22T17:29:54.033" v="53" actId="255"/>
          <ac:cxnSpMkLst>
            <pc:docMk/>
            <pc:sldMk cId="3028694090" sldId="1881"/>
            <ac:cxnSpMk id="1034" creationId="{1364D758-752C-F5E2-4E4B-E5D5A3DBC194}"/>
          </ac:cxnSpMkLst>
        </pc:cxnChg>
        <pc:cxnChg chg="mod">
          <ac:chgData name="Charlier, Sarah S [NC]" userId="6741d6c0-14ba-44e6-8744-c2af2983936e" providerId="ADAL" clId="{6C5482AC-8C8A-48A6-882E-808742ED4007}" dt="2025-09-22T17:29:54.033" v="53" actId="255"/>
          <ac:cxnSpMkLst>
            <pc:docMk/>
            <pc:sldMk cId="3028694090" sldId="1881"/>
            <ac:cxnSpMk id="1043" creationId="{E6C46752-3D31-C205-4128-C725E36D63FF}"/>
          </ac:cxnSpMkLst>
        </pc:cxnChg>
        <pc:cxnChg chg="mod">
          <ac:chgData name="Charlier, Sarah S [NC]" userId="6741d6c0-14ba-44e6-8744-c2af2983936e" providerId="ADAL" clId="{6C5482AC-8C8A-48A6-882E-808742ED4007}" dt="2025-09-22T17:29:45.709" v="52" actId="255"/>
          <ac:cxnSpMkLst>
            <pc:docMk/>
            <pc:sldMk cId="3028694090" sldId="1881"/>
            <ac:cxnSpMk id="1095" creationId="{FF77722A-AD38-1095-40C0-951FC64C61B2}"/>
          </ac:cxnSpMkLst>
        </pc:cxnChg>
      </pc:sldChg>
    </pc:docChg>
  </pc:docChgLst>
  <pc:docChgLst>
    <pc:chgData name="Charlier, Sarah S [NC]" userId="S::sarah.charlier@hrsdc-rhdcc.gc.ca::6741d6c0-14ba-44e6-8744-c2af2983936e" providerId="AD" clId="Web-{5E7BF4CF-F39E-5423-8B94-BC761CCE4E58}"/>
    <pc:docChg chg="modSld">
      <pc:chgData name="Charlier, Sarah S [NC]" userId="S::sarah.charlier@hrsdc-rhdcc.gc.ca::6741d6c0-14ba-44e6-8744-c2af2983936e" providerId="AD" clId="Web-{5E7BF4CF-F39E-5423-8B94-BC761CCE4E58}" dt="2025-09-23T22:45:25.666" v="0" actId="20577"/>
      <pc:docMkLst>
        <pc:docMk/>
      </pc:docMkLst>
      <pc:sldChg chg="modSp">
        <pc:chgData name="Charlier, Sarah S [NC]" userId="S::sarah.charlier@hrsdc-rhdcc.gc.ca::6741d6c0-14ba-44e6-8744-c2af2983936e" providerId="AD" clId="Web-{5E7BF4CF-F39E-5423-8B94-BC761CCE4E58}" dt="2025-09-23T22:45:25.666" v="0" actId="20577"/>
        <pc:sldMkLst>
          <pc:docMk/>
          <pc:sldMk cId="3028694090" sldId="1881"/>
        </pc:sldMkLst>
        <pc:spChg chg="mod">
          <ac:chgData name="Charlier, Sarah S [NC]" userId="S::sarah.charlier@hrsdc-rhdcc.gc.ca::6741d6c0-14ba-44e6-8744-c2af2983936e" providerId="AD" clId="Web-{5E7BF4CF-F39E-5423-8B94-BC761CCE4E58}" dt="2025-09-23T22:45:25.666" v="0" actId="20577"/>
          <ac:spMkLst>
            <pc:docMk/>
            <pc:sldMk cId="3028694090" sldId="1881"/>
            <ac:spMk id="40" creationId="{7BB817FD-7D1A-B3F6-8FCB-004E625CA593}"/>
          </ac:spMkLst>
        </pc:spChg>
      </pc:sldChg>
    </pc:docChg>
  </pc:docChgLst>
  <pc:docChgLst>
    <pc:chgData name="Charlier, Sarah S [NC]" userId="6741d6c0-14ba-44e6-8744-c2af2983936e" providerId="ADAL" clId="{6571C2C6-CA60-45A7-A585-D1D9AFF008DA}"/>
    <pc:docChg chg="undo custSel modSld">
      <pc:chgData name="Charlier, Sarah S [NC]" userId="6741d6c0-14ba-44e6-8744-c2af2983936e" providerId="ADAL" clId="{6571C2C6-CA60-45A7-A585-D1D9AFF008DA}" dt="2025-09-21T13:30:53.628" v="124" actId="255"/>
      <pc:docMkLst>
        <pc:docMk/>
      </pc:docMkLst>
      <pc:sldChg chg="delSp modSp mod">
        <pc:chgData name="Charlier, Sarah S [NC]" userId="6741d6c0-14ba-44e6-8744-c2af2983936e" providerId="ADAL" clId="{6571C2C6-CA60-45A7-A585-D1D9AFF008DA}" dt="2025-09-21T13:30:53.628" v="124" actId="255"/>
        <pc:sldMkLst>
          <pc:docMk/>
          <pc:sldMk cId="3028694090" sldId="1881"/>
        </pc:sldMkLst>
        <pc:spChg chg="mod">
          <ac:chgData name="Charlier, Sarah S [NC]" userId="6741d6c0-14ba-44e6-8744-c2af2983936e" providerId="ADAL" clId="{6571C2C6-CA60-45A7-A585-D1D9AFF008DA}" dt="2025-09-21T13:27:58.746" v="27" actId="403"/>
          <ac:spMkLst>
            <pc:docMk/>
            <pc:sldMk cId="3028694090" sldId="1881"/>
            <ac:spMk id="22" creationId="{FD80E5FA-6265-909F-09D6-3A7A33A8D1DE}"/>
          </ac:spMkLst>
        </pc:spChg>
        <pc:spChg chg="mod">
          <ac:chgData name="Charlier, Sarah S [NC]" userId="6741d6c0-14ba-44e6-8744-c2af2983936e" providerId="ADAL" clId="{6571C2C6-CA60-45A7-A585-D1D9AFF008DA}" dt="2025-09-21T13:28:11.185" v="29" actId="2711"/>
          <ac:spMkLst>
            <pc:docMk/>
            <pc:sldMk cId="3028694090" sldId="1881"/>
            <ac:spMk id="35" creationId="{0EA3FA1D-43AD-5DA1-33EF-E3FA77FCB1BA}"/>
          </ac:spMkLst>
        </pc:spChg>
        <pc:spChg chg="mod">
          <ac:chgData name="Charlier, Sarah S [NC]" userId="6741d6c0-14ba-44e6-8744-c2af2983936e" providerId="ADAL" clId="{6571C2C6-CA60-45A7-A585-D1D9AFF008DA}" dt="2025-09-21T13:27:35.701" v="16" actId="2711"/>
          <ac:spMkLst>
            <pc:docMk/>
            <pc:sldMk cId="3028694090" sldId="1881"/>
            <ac:spMk id="36" creationId="{BE003343-AC7A-DDD7-B9EA-9195B1CCA863}"/>
          </ac:spMkLst>
        </pc:spChg>
        <pc:spChg chg="mod">
          <ac:chgData name="Charlier, Sarah S [NC]" userId="6741d6c0-14ba-44e6-8744-c2af2983936e" providerId="ADAL" clId="{6571C2C6-CA60-45A7-A585-D1D9AFF008DA}" dt="2025-09-21T13:27:44.286" v="23" actId="1035"/>
          <ac:spMkLst>
            <pc:docMk/>
            <pc:sldMk cId="3028694090" sldId="1881"/>
            <ac:spMk id="37" creationId="{CD188BE0-47B6-96EE-4F65-3D6459E36E6E}"/>
          </ac:spMkLst>
        </pc:spChg>
        <pc:spChg chg="mod">
          <ac:chgData name="Charlier, Sarah S [NC]" userId="6741d6c0-14ba-44e6-8744-c2af2983936e" providerId="ADAL" clId="{6571C2C6-CA60-45A7-A585-D1D9AFF008DA}" dt="2025-09-21T13:27:48.579" v="24" actId="2711"/>
          <ac:spMkLst>
            <pc:docMk/>
            <pc:sldMk cId="3028694090" sldId="1881"/>
            <ac:spMk id="38" creationId="{CD6ABC5B-D56F-E71E-394C-6B9894C6CA67}"/>
          </ac:spMkLst>
        </pc:spChg>
        <pc:spChg chg="mod">
          <ac:chgData name="Charlier, Sarah S [NC]" userId="6741d6c0-14ba-44e6-8744-c2af2983936e" providerId="ADAL" clId="{6571C2C6-CA60-45A7-A585-D1D9AFF008DA}" dt="2025-09-21T13:28:25.185" v="31" actId="2711"/>
          <ac:spMkLst>
            <pc:docMk/>
            <pc:sldMk cId="3028694090" sldId="1881"/>
            <ac:spMk id="40" creationId="{7BB817FD-7D1A-B3F6-8FCB-004E625CA593}"/>
          </ac:spMkLst>
        </pc:spChg>
        <pc:spChg chg="mod">
          <ac:chgData name="Charlier, Sarah S [NC]" userId="6741d6c0-14ba-44e6-8744-c2af2983936e" providerId="ADAL" clId="{6571C2C6-CA60-45A7-A585-D1D9AFF008DA}" dt="2025-09-21T13:28:29.389" v="32" actId="2711"/>
          <ac:spMkLst>
            <pc:docMk/>
            <pc:sldMk cId="3028694090" sldId="1881"/>
            <ac:spMk id="41" creationId="{D8DD66FC-86F4-36C7-9D6C-69C6A36162C5}"/>
          </ac:spMkLst>
        </pc:spChg>
        <pc:spChg chg="mod">
          <ac:chgData name="Charlier, Sarah S [NC]" userId="6741d6c0-14ba-44e6-8744-c2af2983936e" providerId="ADAL" clId="{6571C2C6-CA60-45A7-A585-D1D9AFF008DA}" dt="2025-09-21T13:28:51.790" v="62" actId="404"/>
          <ac:spMkLst>
            <pc:docMk/>
            <pc:sldMk cId="3028694090" sldId="1881"/>
            <ac:spMk id="42" creationId="{4FD4B3E1-4DA6-89CC-7FB4-3D5E1861DB7C}"/>
          </ac:spMkLst>
        </pc:spChg>
        <pc:spChg chg="mod">
          <ac:chgData name="Charlier, Sarah S [NC]" userId="6741d6c0-14ba-44e6-8744-c2af2983936e" providerId="ADAL" clId="{6571C2C6-CA60-45A7-A585-D1D9AFF008DA}" dt="2025-09-21T13:28:57.978" v="77" actId="1035"/>
          <ac:spMkLst>
            <pc:docMk/>
            <pc:sldMk cId="3028694090" sldId="1881"/>
            <ac:spMk id="43" creationId="{C69DC957-6450-638C-3A47-E87B89FD4A56}"/>
          </ac:spMkLst>
        </pc:spChg>
        <pc:spChg chg="mod">
          <ac:chgData name="Charlier, Sarah S [NC]" userId="6741d6c0-14ba-44e6-8744-c2af2983936e" providerId="ADAL" clId="{6571C2C6-CA60-45A7-A585-D1D9AFF008DA}" dt="2025-09-21T13:29:35.543" v="85" actId="2711"/>
          <ac:spMkLst>
            <pc:docMk/>
            <pc:sldMk cId="3028694090" sldId="1881"/>
            <ac:spMk id="44" creationId="{83F6D255-6A2D-2CF2-C2FF-52205D589853}"/>
          </ac:spMkLst>
        </pc:spChg>
        <pc:spChg chg="mod">
          <ac:chgData name="Charlier, Sarah S [NC]" userId="6741d6c0-14ba-44e6-8744-c2af2983936e" providerId="ADAL" clId="{6571C2C6-CA60-45A7-A585-D1D9AFF008DA}" dt="2025-09-21T13:30:42.941" v="122" actId="255"/>
          <ac:spMkLst>
            <pc:docMk/>
            <pc:sldMk cId="3028694090" sldId="1881"/>
            <ac:spMk id="45" creationId="{DE7CADA0-FFD6-854D-89FE-1362C16B786E}"/>
          </ac:spMkLst>
        </pc:spChg>
        <pc:spChg chg="mod">
          <ac:chgData name="Charlier, Sarah S [NC]" userId="6741d6c0-14ba-44e6-8744-c2af2983936e" providerId="ADAL" clId="{6571C2C6-CA60-45A7-A585-D1D9AFF008DA}" dt="2025-09-21T13:30:53.628" v="124" actId="255"/>
          <ac:spMkLst>
            <pc:docMk/>
            <pc:sldMk cId="3028694090" sldId="1881"/>
            <ac:spMk id="46" creationId="{64A7CB54-6418-F0AB-EA15-3F641F25398F}"/>
          </ac:spMkLst>
        </pc:spChg>
        <pc:spChg chg="mod">
          <ac:chgData name="Charlier, Sarah S [NC]" userId="6741d6c0-14ba-44e6-8744-c2af2983936e" providerId="ADAL" clId="{6571C2C6-CA60-45A7-A585-D1D9AFF008DA}" dt="2025-09-21T13:29:48.129" v="88" actId="2711"/>
          <ac:spMkLst>
            <pc:docMk/>
            <pc:sldMk cId="3028694090" sldId="1881"/>
            <ac:spMk id="47" creationId="{B0659A69-DC30-D925-AEDC-6686C8E2AAEF}"/>
          </ac:spMkLst>
        </pc:spChg>
        <pc:spChg chg="mod">
          <ac:chgData name="Charlier, Sarah S [NC]" userId="6741d6c0-14ba-44e6-8744-c2af2983936e" providerId="ADAL" clId="{6571C2C6-CA60-45A7-A585-D1D9AFF008DA}" dt="2025-09-21T13:30:06.961" v="110" actId="2711"/>
          <ac:spMkLst>
            <pc:docMk/>
            <pc:sldMk cId="3028694090" sldId="1881"/>
            <ac:spMk id="48" creationId="{D5E0B75A-DFCD-B2B9-FABA-E8C4136B2E32}"/>
          </ac:spMkLst>
        </pc:spChg>
        <pc:spChg chg="mod">
          <ac:chgData name="Charlier, Sarah S [NC]" userId="6741d6c0-14ba-44e6-8744-c2af2983936e" providerId="ADAL" clId="{6571C2C6-CA60-45A7-A585-D1D9AFF008DA}" dt="2025-09-21T13:30:11.338" v="111" actId="2711"/>
          <ac:spMkLst>
            <pc:docMk/>
            <pc:sldMk cId="3028694090" sldId="1881"/>
            <ac:spMk id="49" creationId="{CAF736FC-AD8C-35C3-0636-0950552B9F36}"/>
          </ac:spMkLst>
        </pc:spChg>
        <pc:spChg chg="mod">
          <ac:chgData name="Charlier, Sarah S [NC]" userId="6741d6c0-14ba-44e6-8744-c2af2983936e" providerId="ADAL" clId="{6571C2C6-CA60-45A7-A585-D1D9AFF008DA}" dt="2025-09-21T13:30:26.753" v="115" actId="255"/>
          <ac:spMkLst>
            <pc:docMk/>
            <pc:sldMk cId="3028694090" sldId="1881"/>
            <ac:spMk id="52" creationId="{62472B44-FF33-A8A6-7F31-EC5B8C4D34A9}"/>
          </ac:spMkLst>
        </pc:spChg>
        <pc:spChg chg="mod">
          <ac:chgData name="Charlier, Sarah S [NC]" userId="6741d6c0-14ba-44e6-8744-c2af2983936e" providerId="ADAL" clId="{6571C2C6-CA60-45A7-A585-D1D9AFF008DA}" dt="2025-09-21T13:30:31.522" v="120" actId="1036"/>
          <ac:spMkLst>
            <pc:docMk/>
            <pc:sldMk cId="3028694090" sldId="1881"/>
            <ac:spMk id="56" creationId="{CAF674E9-C195-642D-0657-8968AD129345}"/>
          </ac:spMkLst>
        </pc:spChg>
        <pc:spChg chg="mod">
          <ac:chgData name="Charlier, Sarah S [NC]" userId="6741d6c0-14ba-44e6-8744-c2af2983936e" providerId="ADAL" clId="{6571C2C6-CA60-45A7-A585-D1D9AFF008DA}" dt="2025-09-21T13:26:43.497" v="6" actId="2711"/>
          <ac:spMkLst>
            <pc:docMk/>
            <pc:sldMk cId="3028694090" sldId="1881"/>
            <ac:spMk id="1084" creationId="{7D66FEC2-21A6-A360-7EF7-7B882FEF530F}"/>
          </ac:spMkLst>
        </pc:spChg>
        <pc:spChg chg="mod">
          <ac:chgData name="Charlier, Sarah S [NC]" userId="6741d6c0-14ba-44e6-8744-c2af2983936e" providerId="ADAL" clId="{6571C2C6-CA60-45A7-A585-D1D9AFF008DA}" dt="2025-09-21T13:27:21.541" v="14" actId="207"/>
          <ac:spMkLst>
            <pc:docMk/>
            <pc:sldMk cId="3028694090" sldId="1881"/>
            <ac:spMk id="1085" creationId="{C51A3EBF-4563-D5B5-4F5C-0897DC2EB778}"/>
          </ac:spMkLst>
        </pc:spChg>
        <pc:spChg chg="mod">
          <ac:chgData name="Charlier, Sarah S [NC]" userId="6741d6c0-14ba-44e6-8744-c2af2983936e" providerId="ADAL" clId="{6571C2C6-CA60-45A7-A585-D1D9AFF008DA}" dt="2025-09-21T13:26:52.272" v="13" actId="1035"/>
          <ac:spMkLst>
            <pc:docMk/>
            <pc:sldMk cId="3028694090" sldId="1881"/>
            <ac:spMk id="1086" creationId="{248907A2-9CC9-C77A-D4FA-365B19DE0615}"/>
          </ac:spMkLst>
        </pc:spChg>
        <pc:graphicFrameChg chg="mod">
          <ac:chgData name="Charlier, Sarah S [NC]" userId="6741d6c0-14ba-44e6-8744-c2af2983936e" providerId="ADAL" clId="{6571C2C6-CA60-45A7-A585-D1D9AFF008DA}" dt="2025-09-21T13:27:31.856" v="15" actId="2711"/>
          <ac:graphicFrameMkLst>
            <pc:docMk/>
            <pc:sldMk cId="3028694090" sldId="1881"/>
            <ac:graphicFrameMk id="14" creationId="{0AA16917-1DEA-7208-02C8-6C4A96CEC538}"/>
          </ac:graphicFrameMkLst>
        </pc:graphicFrameChg>
        <pc:graphicFrameChg chg="mod">
          <ac:chgData name="Charlier, Sarah S [NC]" userId="6741d6c0-14ba-44e6-8744-c2af2983936e" providerId="ADAL" clId="{6571C2C6-CA60-45A7-A585-D1D9AFF008DA}" dt="2025-09-21T13:28:04.531" v="28" actId="2711"/>
          <ac:graphicFrameMkLst>
            <pc:docMk/>
            <pc:sldMk cId="3028694090" sldId="1881"/>
            <ac:graphicFrameMk id="15" creationId="{C0C3B364-F822-B55F-3E3E-3BF48D363590}"/>
          </ac:graphicFrameMkLst>
        </pc:graphicFrameChg>
        <pc:graphicFrameChg chg="mod">
          <ac:chgData name="Charlier, Sarah S [NC]" userId="6741d6c0-14ba-44e6-8744-c2af2983936e" providerId="ADAL" clId="{6571C2C6-CA60-45A7-A585-D1D9AFF008DA}" dt="2025-09-21T13:29:31.189" v="84" actId="2711"/>
          <ac:graphicFrameMkLst>
            <pc:docMk/>
            <pc:sldMk cId="3028694090" sldId="1881"/>
            <ac:graphicFrameMk id="16" creationId="{8EFFD991-DBD8-BEA9-714D-87C275C1F5C0}"/>
          </ac:graphicFrameMkLst>
        </pc:graphicFrameChg>
        <pc:graphicFrameChg chg="mod">
          <ac:chgData name="Charlier, Sarah S [NC]" userId="6741d6c0-14ba-44e6-8744-c2af2983936e" providerId="ADAL" clId="{6571C2C6-CA60-45A7-A585-D1D9AFF008DA}" dt="2025-09-21T13:30:03.463" v="109" actId="2711"/>
          <ac:graphicFrameMkLst>
            <pc:docMk/>
            <pc:sldMk cId="3028694090" sldId="1881"/>
            <ac:graphicFrameMk id="17" creationId="{1D2CA1EB-810B-A95C-E3F2-10B93E548643}"/>
          </ac:graphicFrameMkLst>
        </pc:graphicFrameChg>
        <pc:graphicFrameChg chg="mod">
          <ac:chgData name="Charlier, Sarah S [NC]" userId="6741d6c0-14ba-44e6-8744-c2af2983936e" providerId="ADAL" clId="{6571C2C6-CA60-45A7-A585-D1D9AFF008DA}" dt="2025-09-21T13:28:16.908" v="30"/>
          <ac:graphicFrameMkLst>
            <pc:docMk/>
            <pc:sldMk cId="3028694090" sldId="1881"/>
            <ac:graphicFrameMk id="1072" creationId="{0A01C24A-7165-8CA9-C318-87211063F0D7}"/>
          </ac:graphicFrameMkLst>
        </pc:graphicFrameChg>
        <pc:cxnChg chg="mod">
          <ac:chgData name="Charlier, Sarah S [NC]" userId="6741d6c0-14ba-44e6-8744-c2af2983936e" providerId="ADAL" clId="{6571C2C6-CA60-45A7-A585-D1D9AFF008DA}" dt="2025-09-21T13:30:31.522" v="120" actId="1036"/>
          <ac:cxnSpMkLst>
            <pc:docMk/>
            <pc:sldMk cId="3028694090" sldId="1881"/>
            <ac:cxnSpMk id="2" creationId="{B1524A83-5170-5C8E-7CA3-B176670F9F62}"/>
          </ac:cxnSpMkLst>
        </pc:cxnChg>
        <pc:cxnChg chg="mod">
          <ac:chgData name="Charlier, Sarah S [NC]" userId="6741d6c0-14ba-44e6-8744-c2af2983936e" providerId="ADAL" clId="{6571C2C6-CA60-45A7-A585-D1D9AFF008DA}" dt="2025-09-21T13:26:52.272" v="13" actId="1035"/>
          <ac:cxnSpMkLst>
            <pc:docMk/>
            <pc:sldMk cId="3028694090" sldId="1881"/>
            <ac:cxnSpMk id="20" creationId="{5C2E52AC-537F-73A3-54E6-6EEA143D2CEC}"/>
          </ac:cxnSpMkLst>
        </pc:cxnChg>
        <pc:cxnChg chg="mod">
          <ac:chgData name="Charlier, Sarah S [NC]" userId="6741d6c0-14ba-44e6-8744-c2af2983936e" providerId="ADAL" clId="{6571C2C6-CA60-45A7-A585-D1D9AFF008DA}" dt="2025-09-21T13:26:52.272" v="13" actId="1035"/>
          <ac:cxnSpMkLst>
            <pc:docMk/>
            <pc:sldMk cId="3028694090" sldId="1881"/>
            <ac:cxnSpMk id="21" creationId="{62A3DBF0-ABB4-9248-DD50-61270E2F1D28}"/>
          </ac:cxnSpMkLst>
        </pc:cxnChg>
        <pc:cxnChg chg="mod">
          <ac:chgData name="Charlier, Sarah S [NC]" userId="6741d6c0-14ba-44e6-8744-c2af2983936e" providerId="ADAL" clId="{6571C2C6-CA60-45A7-A585-D1D9AFF008DA}" dt="2025-09-21T13:27:44.286" v="23" actId="1035"/>
          <ac:cxnSpMkLst>
            <pc:docMk/>
            <pc:sldMk cId="3028694090" sldId="1881"/>
            <ac:cxnSpMk id="60" creationId="{1CCA6B07-D1A9-E957-EAF0-14ABF5785B78}"/>
          </ac:cxnSpMkLst>
        </pc:cxnChg>
        <pc:cxnChg chg="mod">
          <ac:chgData name="Charlier, Sarah S [NC]" userId="6741d6c0-14ba-44e6-8744-c2af2983936e" providerId="ADAL" clId="{6571C2C6-CA60-45A7-A585-D1D9AFF008DA}" dt="2025-09-21T13:27:44.286" v="23" actId="1035"/>
          <ac:cxnSpMkLst>
            <pc:docMk/>
            <pc:sldMk cId="3028694090" sldId="1881"/>
            <ac:cxnSpMk id="62" creationId="{326D9110-F33E-4BE0-01D2-46FDEF0DE678}"/>
          </ac:cxnSpMkLst>
        </pc:cxnChg>
        <pc:cxnChg chg="mod">
          <ac:chgData name="Charlier, Sarah S [NC]" userId="6741d6c0-14ba-44e6-8744-c2af2983936e" providerId="ADAL" clId="{6571C2C6-CA60-45A7-A585-D1D9AFF008DA}" dt="2025-09-21T13:29:17.918" v="81" actId="14100"/>
          <ac:cxnSpMkLst>
            <pc:docMk/>
            <pc:sldMk cId="3028694090" sldId="1881"/>
            <ac:cxnSpMk id="1026" creationId="{67DE76B4-38FB-0BF7-F1CB-8B9C9A86C945}"/>
          </ac:cxnSpMkLst>
        </pc:cxnChg>
        <pc:cxnChg chg="mod">
          <ac:chgData name="Charlier, Sarah S [NC]" userId="6741d6c0-14ba-44e6-8744-c2af2983936e" providerId="ADAL" clId="{6571C2C6-CA60-45A7-A585-D1D9AFF008DA}" dt="2025-09-21T13:28:57.978" v="77" actId="1035"/>
          <ac:cxnSpMkLst>
            <pc:docMk/>
            <pc:sldMk cId="3028694090" sldId="1881"/>
            <ac:cxnSpMk id="1034" creationId="{1364D758-752C-F5E2-4E4B-E5D5A3DBC194}"/>
          </ac:cxnSpMkLst>
        </pc:cxnChg>
        <pc:cxnChg chg="mod">
          <ac:chgData name="Charlier, Sarah S [NC]" userId="6741d6c0-14ba-44e6-8744-c2af2983936e" providerId="ADAL" clId="{6571C2C6-CA60-45A7-A585-D1D9AFF008DA}" dt="2025-09-21T13:28:51.790" v="62" actId="404"/>
          <ac:cxnSpMkLst>
            <pc:docMk/>
            <pc:sldMk cId="3028694090" sldId="1881"/>
            <ac:cxnSpMk id="1043" creationId="{E6C46752-3D31-C205-4128-C725E36D63FF}"/>
          </ac:cxnSpMkLst>
        </pc:cxnChg>
        <pc:cxnChg chg="mod">
          <ac:chgData name="Charlier, Sarah S [NC]" userId="6741d6c0-14ba-44e6-8744-c2af2983936e" providerId="ADAL" clId="{6571C2C6-CA60-45A7-A585-D1D9AFF008DA}" dt="2025-09-21T13:30:42.941" v="122" actId="255"/>
          <ac:cxnSpMkLst>
            <pc:docMk/>
            <pc:sldMk cId="3028694090" sldId="1881"/>
            <ac:cxnSpMk id="1044" creationId="{16317DF0-1476-EE65-FC2B-4182F1EA34BB}"/>
          </ac:cxnSpMkLst>
        </pc:cxnChg>
        <pc:cxnChg chg="mod">
          <ac:chgData name="Charlier, Sarah S [NC]" userId="6741d6c0-14ba-44e6-8744-c2af2983936e" providerId="ADAL" clId="{6571C2C6-CA60-45A7-A585-D1D9AFF008DA}" dt="2025-09-21T13:30:53.628" v="124" actId="255"/>
          <ac:cxnSpMkLst>
            <pc:docMk/>
            <pc:sldMk cId="3028694090" sldId="1881"/>
            <ac:cxnSpMk id="1046" creationId="{B323252C-BACF-2296-85DC-E74A1B6ECCA4}"/>
          </ac:cxnSpMkLst>
        </pc:cxnChg>
        <pc:cxnChg chg="mod">
          <ac:chgData name="Charlier, Sarah S [NC]" userId="6741d6c0-14ba-44e6-8744-c2af2983936e" providerId="ADAL" clId="{6571C2C6-CA60-45A7-A585-D1D9AFF008DA}" dt="2025-09-21T13:30:53.628" v="124" actId="255"/>
          <ac:cxnSpMkLst>
            <pc:docMk/>
            <pc:sldMk cId="3028694090" sldId="1881"/>
            <ac:cxnSpMk id="1048" creationId="{6EB99F64-9A09-57D6-4F84-19DE0A3EC8B2}"/>
          </ac:cxnSpMkLst>
        </pc:cxnChg>
        <pc:cxnChg chg="mod">
          <ac:chgData name="Charlier, Sarah S [NC]" userId="6741d6c0-14ba-44e6-8744-c2af2983936e" providerId="ADAL" clId="{6571C2C6-CA60-45A7-A585-D1D9AFF008DA}" dt="2025-09-21T13:30:31.522" v="120" actId="1036"/>
          <ac:cxnSpMkLst>
            <pc:docMk/>
            <pc:sldMk cId="3028694090" sldId="1881"/>
            <ac:cxnSpMk id="1073" creationId="{DC29C4B4-A7A5-0CFF-45BF-35420CBA4DD6}"/>
          </ac:cxnSpMkLst>
        </pc:cxnChg>
        <pc:cxnChg chg="mod">
          <ac:chgData name="Charlier, Sarah S [NC]" userId="6741d6c0-14ba-44e6-8744-c2af2983936e" providerId="ADAL" clId="{6571C2C6-CA60-45A7-A585-D1D9AFF008DA}" dt="2025-09-21T13:29:04.700" v="79" actId="14100"/>
          <ac:cxnSpMkLst>
            <pc:docMk/>
            <pc:sldMk cId="3028694090" sldId="1881"/>
            <ac:cxnSpMk id="1095" creationId="{FF77722A-AD38-1095-40C0-951FC64C61B2}"/>
          </ac:cxnSpMkLst>
        </pc:cxnChg>
        <pc:cxnChg chg="mod">
          <ac:chgData name="Charlier, Sarah S [NC]" userId="6741d6c0-14ba-44e6-8744-c2af2983936e" providerId="ADAL" clId="{6571C2C6-CA60-45A7-A585-D1D9AFF008DA}" dt="2025-09-21T13:29:25.500" v="83" actId="14100"/>
          <ac:cxnSpMkLst>
            <pc:docMk/>
            <pc:sldMk cId="3028694090" sldId="1881"/>
            <ac:cxnSpMk id="1128" creationId="{5D99A520-1DCB-06A9-9DBC-7E93205DCD40}"/>
          </ac:cxnSpMkLst>
        </pc:cxnChg>
      </pc:sldChg>
    </pc:docChg>
  </pc:docChgLst>
  <pc:docChgLst>
    <pc:chgData name="McArthur, Paul PD [NC]" userId="S::paul.mcarthur@hrsdc-rhdcc.gc.ca::c37da24a-2a32-4063-93b7-5b5717408e52" providerId="AD" clId="Web-{1AC7F2CA-FBE6-7E5F-E779-ECF27FE1644C}"/>
    <pc:docChg chg="mod modSld">
      <pc:chgData name="McArthur, Paul PD [NC]" userId="S::paul.mcarthur@hrsdc-rhdcc.gc.ca::c37da24a-2a32-4063-93b7-5b5717408e52" providerId="AD" clId="Web-{1AC7F2CA-FBE6-7E5F-E779-ECF27FE1644C}" dt="2025-09-22T17:15:34.149" v="26"/>
      <pc:docMkLst>
        <pc:docMk/>
      </pc:docMkLst>
      <pc:sldChg chg="modSp">
        <pc:chgData name="McArthur, Paul PD [NC]" userId="S::paul.mcarthur@hrsdc-rhdcc.gc.ca::c37da24a-2a32-4063-93b7-5b5717408e52" providerId="AD" clId="Web-{1AC7F2CA-FBE6-7E5F-E779-ECF27FE1644C}" dt="2025-09-22T17:11:48.840" v="25" actId="20577"/>
        <pc:sldMkLst>
          <pc:docMk/>
          <pc:sldMk cId="3028694090" sldId="1881"/>
        </pc:sldMkLst>
        <pc:spChg chg="mod">
          <ac:chgData name="McArthur, Paul PD [NC]" userId="S::paul.mcarthur@hrsdc-rhdcc.gc.ca::c37da24a-2a32-4063-93b7-5b5717408e52" providerId="AD" clId="Web-{1AC7F2CA-FBE6-7E5F-E779-ECF27FE1644C}" dt="2025-09-22T17:11:48.840" v="25" actId="20577"/>
          <ac:spMkLst>
            <pc:docMk/>
            <pc:sldMk cId="3028694090" sldId="1881"/>
            <ac:spMk id="22" creationId="{FD80E5FA-6265-909F-09D6-3A7A33A8D1DE}"/>
          </ac:spMkLst>
        </pc:spChg>
        <pc:cxnChg chg="mod">
          <ac:chgData name="McArthur, Paul PD [NC]" userId="S::paul.mcarthur@hrsdc-rhdcc.gc.ca::c37da24a-2a32-4063-93b7-5b5717408e52" providerId="AD" clId="Web-{1AC7F2CA-FBE6-7E5F-E779-ECF27FE1644C}" dt="2025-09-22T17:11:46.371" v="23" actId="14100"/>
          <ac:cxnSpMkLst>
            <pc:docMk/>
            <pc:sldMk cId="3028694090" sldId="1881"/>
            <ac:cxnSpMk id="1024" creationId="{96D8FA48-C22D-BBE8-7CD0-D199FE41190F}"/>
          </ac:cxnSpMkLst>
        </pc:cxnChg>
        <pc:cxnChg chg="mod">
          <ac:chgData name="McArthur, Paul PD [NC]" userId="S::paul.mcarthur@hrsdc-rhdcc.gc.ca::c37da24a-2a32-4063-93b7-5b5717408e52" providerId="AD" clId="Web-{1AC7F2CA-FBE6-7E5F-E779-ECF27FE1644C}" dt="2025-09-22T17:11:46.371" v="23" actId="14100"/>
          <ac:cxnSpMkLst>
            <pc:docMk/>
            <pc:sldMk cId="3028694090" sldId="1881"/>
            <ac:cxnSpMk id="1026" creationId="{67DE76B4-38FB-0BF7-F1CB-8B9C9A86C945}"/>
          </ac:cxnSpMkLst>
        </pc:cxnChg>
      </pc:sldChg>
    </pc:docChg>
  </pc:docChgLst>
  <pc:docChgLst>
    <pc:chgData name="Charlier, Sarah S [NC]" userId="6741d6c0-14ba-44e6-8744-c2af2983936e" providerId="ADAL" clId="{4E26A797-2DC0-4E04-A901-B2AC7C757C52}"/>
    <pc:docChg chg="mod modMainMaster">
      <pc:chgData name="Charlier, Sarah S [NC]" userId="6741d6c0-14ba-44e6-8744-c2af2983936e" providerId="ADAL" clId="{4E26A797-2DC0-4E04-A901-B2AC7C757C52}" dt="2025-09-24T13:07:33.430" v="1"/>
      <pc:docMkLst>
        <pc:docMk/>
      </pc:docMkLst>
      <pc:sldMasterChg chg="delSp mod">
        <pc:chgData name="Charlier, Sarah S [NC]" userId="6741d6c0-14ba-44e6-8744-c2af2983936e" providerId="ADAL" clId="{4E26A797-2DC0-4E04-A901-B2AC7C757C52}" dt="2025-09-24T13:07:32.903" v="0" actId="33475"/>
        <pc:sldMasterMkLst>
          <pc:docMk/>
          <pc:sldMasterMk cId="2650970776" sldId="2147483802"/>
        </pc:sldMasterMkLst>
        <pc:spChg chg="del">
          <ac:chgData name="Charlier, Sarah S [NC]" userId="6741d6c0-14ba-44e6-8744-c2af2983936e" providerId="ADAL" clId="{4E26A797-2DC0-4E04-A901-B2AC7C757C52}" dt="2025-09-24T13:07:32.903" v="0" actId="33475"/>
          <ac:spMkLst>
            <pc:docMk/>
            <pc:sldMasterMk cId="2650970776" sldId="2147483802"/>
            <ac:spMk id="5" creationId="{97DF984E-0440-C498-1889-1AA911FDDDB6}"/>
          </ac:spMkLst>
        </pc:spChg>
      </pc:sldMasterChg>
    </pc:docChg>
  </pc:docChgLst>
  <pc:docChgLst>
    <pc:chgData name="Charlier, Sarah S [NC]" userId="S::sarah.charlier@hrsdc-rhdcc.gc.ca::6741d6c0-14ba-44e6-8744-c2af2983936e" providerId="AD" clId="Web-{D2A03F2C-6C30-96E0-DDA0-D0D36D44BB54}"/>
    <pc:docChg chg="modSld">
      <pc:chgData name="Charlier, Sarah S [NC]" userId="S::sarah.charlier@hrsdc-rhdcc.gc.ca::6741d6c0-14ba-44e6-8744-c2af2983936e" providerId="AD" clId="Web-{D2A03F2C-6C30-96E0-DDA0-D0D36D44BB54}" dt="2025-09-23T22:57:32.135" v="3" actId="20577"/>
      <pc:docMkLst>
        <pc:docMk/>
      </pc:docMkLst>
      <pc:sldChg chg="modSp">
        <pc:chgData name="Charlier, Sarah S [NC]" userId="S::sarah.charlier@hrsdc-rhdcc.gc.ca::6741d6c0-14ba-44e6-8744-c2af2983936e" providerId="AD" clId="Web-{D2A03F2C-6C30-96E0-DDA0-D0D36D44BB54}" dt="2025-09-23T22:57:32.135" v="3" actId="20577"/>
        <pc:sldMkLst>
          <pc:docMk/>
          <pc:sldMk cId="3028694090" sldId="1881"/>
        </pc:sldMkLst>
        <pc:spChg chg="mod">
          <ac:chgData name="Charlier, Sarah S [NC]" userId="S::sarah.charlier@hrsdc-rhdcc.gc.ca::6741d6c0-14ba-44e6-8744-c2af2983936e" providerId="AD" clId="Web-{D2A03F2C-6C30-96E0-DDA0-D0D36D44BB54}" dt="2025-09-23T22:57:32.135" v="3" actId="20577"/>
          <ac:spMkLst>
            <pc:docMk/>
            <pc:sldMk cId="3028694090" sldId="1881"/>
            <ac:spMk id="44" creationId="{83F6D255-6A2D-2CF2-C2FF-52205D589853}"/>
          </ac:spMkLst>
        </pc:spChg>
        <pc:cxnChg chg="mod">
          <ac:chgData name="Charlier, Sarah S [NC]" userId="S::sarah.charlier@hrsdc-rhdcc.gc.ca::6741d6c0-14ba-44e6-8744-c2af2983936e" providerId="AD" clId="Web-{D2A03F2C-6C30-96E0-DDA0-D0D36D44BB54}" dt="2025-09-23T22:57:32.135" v="3" actId="20577"/>
          <ac:cxnSpMkLst>
            <pc:docMk/>
            <pc:sldMk cId="3028694090" sldId="1881"/>
            <ac:cxnSpMk id="1044" creationId="{16317DF0-1476-EE65-FC2B-4182F1EA34BB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A497F-170D-4CC9-A7D3-C3F4E501BC4B}" type="doc">
      <dgm:prSet loTypeId="urn:microsoft.com/office/officeart/2005/8/layout/chevron1" loCatId="process" qsTypeId="urn:microsoft.com/office/officeart/2005/8/quickstyle/simple1" qsCatId="simple" csTypeId="urn:microsoft.com/office/officeart/2005/8/colors/accent5_3" csCatId="accent5" phldr="1"/>
      <dgm:spPr/>
    </dgm:pt>
    <dgm:pt modelId="{47759619-8FC9-4A05-8867-7F103D9D1D9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EFE6F4"/>
        </a:solidFill>
      </dgm:spPr>
      <dgm:t>
        <a:bodyPr/>
        <a:lstStyle/>
        <a:p>
          <a:pPr rtl="0"/>
          <a:r>
            <a:rPr lang="fr-CA" sz="1400" b="0" noProof="0">
              <a:latin typeface="Arial" panose="020B0604020202020204" pitchFamily="34" charset="0"/>
              <a:cs typeface="Arial" panose="020B0604020202020204" pitchFamily="34" charset="0"/>
            </a:rPr>
            <a:t>0. Sensibilisation proactive aux mesures d’adaptation</a:t>
          </a:r>
          <a:endParaRPr lang="fr-CA" sz="1600" b="0" noProof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9703D7-4924-4766-BC62-5EF57D5BA349}" type="parTrans" cxnId="{44E17FF4-0F91-4B5E-BDBF-5D3488BD8CD9}">
      <dgm:prSet/>
      <dgm:spPr/>
      <dgm:t>
        <a:bodyPr/>
        <a:lstStyle/>
        <a:p>
          <a:endParaRPr lang="en-CA"/>
        </a:p>
      </dgm:t>
    </dgm:pt>
    <dgm:pt modelId="{D97C2968-DA3D-4745-AC0F-F32E6D79CB92}" type="sibTrans" cxnId="{44E17FF4-0F91-4B5E-BDBF-5D3488BD8CD9}">
      <dgm:prSet/>
      <dgm:spPr/>
      <dgm:t>
        <a:bodyPr/>
        <a:lstStyle/>
        <a:p>
          <a:endParaRPr lang="en-CA"/>
        </a:p>
      </dgm:t>
    </dgm:pt>
    <dgm:pt modelId="{0AF5E79B-F81F-4E0F-8534-CC02B003D1AF}" type="pres">
      <dgm:prSet presAssocID="{67DA497F-170D-4CC9-A7D3-C3F4E501BC4B}" presName="Name0" presStyleCnt="0">
        <dgm:presLayoutVars>
          <dgm:dir/>
          <dgm:animLvl val="lvl"/>
          <dgm:resizeHandles val="exact"/>
        </dgm:presLayoutVars>
      </dgm:prSet>
      <dgm:spPr/>
    </dgm:pt>
    <dgm:pt modelId="{B4524A27-81FC-4031-985B-38E6ED76F075}" type="pres">
      <dgm:prSet presAssocID="{47759619-8FC9-4A05-8867-7F103D9D1D94}" presName="parTxOnly" presStyleLbl="node1" presStyleIdx="0" presStyleCnt="1" custScaleX="74854" custScaleY="63219" custLinFactNeighborX="-14140">
        <dgm:presLayoutVars>
          <dgm:chMax val="0"/>
          <dgm:chPref val="0"/>
          <dgm:bulletEnabled val="1"/>
        </dgm:presLayoutVars>
      </dgm:prSet>
      <dgm:spPr/>
    </dgm:pt>
  </dgm:ptLst>
  <dgm:cxnLst>
    <dgm:cxn modelId="{685159BE-79E3-454B-9713-E1D9B8996777}" type="presOf" srcId="{47759619-8FC9-4A05-8867-7F103D9D1D94}" destId="{B4524A27-81FC-4031-985B-38E6ED76F075}" srcOrd="0" destOrd="0" presId="urn:microsoft.com/office/officeart/2005/8/layout/chevron1"/>
    <dgm:cxn modelId="{44E17FF4-0F91-4B5E-BDBF-5D3488BD8CD9}" srcId="{67DA497F-170D-4CC9-A7D3-C3F4E501BC4B}" destId="{47759619-8FC9-4A05-8867-7F103D9D1D94}" srcOrd="0" destOrd="0" parTransId="{349703D7-4924-4766-BC62-5EF57D5BA349}" sibTransId="{D97C2968-DA3D-4745-AC0F-F32E6D79CB92}"/>
    <dgm:cxn modelId="{19D4C1F6-9B84-4652-8208-B22437FCCF28}" type="presOf" srcId="{67DA497F-170D-4CC9-A7D3-C3F4E501BC4B}" destId="{0AF5E79B-F81F-4E0F-8534-CC02B003D1AF}" srcOrd="0" destOrd="0" presId="urn:microsoft.com/office/officeart/2005/8/layout/chevron1"/>
    <dgm:cxn modelId="{F18A1C04-C56A-49F9-885E-8AC38747DCFF}" type="presParOf" srcId="{0AF5E79B-F81F-4E0F-8534-CC02B003D1AF}" destId="{B4524A27-81FC-4031-985B-38E6ED76F07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DA497F-170D-4CC9-A7D3-C3F4E501BC4B}" type="doc">
      <dgm:prSet loTypeId="urn:microsoft.com/office/officeart/2005/8/layout/chevron1" loCatId="process" qsTypeId="urn:microsoft.com/office/officeart/2005/8/quickstyle/simple1" qsCatId="simple" csTypeId="urn:microsoft.com/office/officeart/2005/8/colors/accent5_3" csCatId="accent5" phldr="1"/>
      <dgm:spPr/>
    </dgm:pt>
    <dgm:pt modelId="{47759619-8FC9-4A05-8867-7F103D9D1D9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EFE6F4"/>
        </a:solidFill>
      </dgm:spPr>
      <dgm:t>
        <a:bodyPr/>
        <a:lstStyle/>
        <a:p>
          <a:pPr rtl="0"/>
          <a:r>
            <a:rPr lang="fr-CA" sz="1600" b="0" noProof="0">
              <a:latin typeface="Arial" panose="020B0604020202020204" pitchFamily="34" charset="0"/>
              <a:cs typeface="Arial" panose="020B0604020202020204" pitchFamily="34" charset="0"/>
            </a:rPr>
            <a:t>1. Obstacles et solutions possibles</a:t>
          </a:r>
        </a:p>
      </dgm:t>
    </dgm:pt>
    <dgm:pt modelId="{349703D7-4924-4766-BC62-5EF57D5BA349}" type="parTrans" cxnId="{44E17FF4-0F91-4B5E-BDBF-5D3488BD8CD9}">
      <dgm:prSet/>
      <dgm:spPr/>
      <dgm:t>
        <a:bodyPr/>
        <a:lstStyle/>
        <a:p>
          <a:endParaRPr lang="en-CA"/>
        </a:p>
      </dgm:t>
    </dgm:pt>
    <dgm:pt modelId="{D97C2968-DA3D-4745-AC0F-F32E6D79CB92}" type="sibTrans" cxnId="{44E17FF4-0F91-4B5E-BDBF-5D3488BD8CD9}">
      <dgm:prSet/>
      <dgm:spPr/>
      <dgm:t>
        <a:bodyPr/>
        <a:lstStyle/>
        <a:p>
          <a:endParaRPr lang="en-CA"/>
        </a:p>
      </dgm:t>
    </dgm:pt>
    <dgm:pt modelId="{0AF5E79B-F81F-4E0F-8534-CC02B003D1AF}" type="pres">
      <dgm:prSet presAssocID="{67DA497F-170D-4CC9-A7D3-C3F4E501BC4B}" presName="Name0" presStyleCnt="0">
        <dgm:presLayoutVars>
          <dgm:dir/>
          <dgm:animLvl val="lvl"/>
          <dgm:resizeHandles val="exact"/>
        </dgm:presLayoutVars>
      </dgm:prSet>
      <dgm:spPr/>
    </dgm:pt>
    <dgm:pt modelId="{B4524A27-81FC-4031-985B-38E6ED76F075}" type="pres">
      <dgm:prSet presAssocID="{47759619-8FC9-4A05-8867-7F103D9D1D94}" presName="parTxOnly" presStyleLbl="node1" presStyleIdx="0" presStyleCnt="1" custScaleX="67246" custScaleY="63219" custLinFactNeighborX="-14140">
        <dgm:presLayoutVars>
          <dgm:chMax val="0"/>
          <dgm:chPref val="0"/>
          <dgm:bulletEnabled val="1"/>
        </dgm:presLayoutVars>
      </dgm:prSet>
      <dgm:spPr/>
    </dgm:pt>
  </dgm:ptLst>
  <dgm:cxnLst>
    <dgm:cxn modelId="{685159BE-79E3-454B-9713-E1D9B8996777}" type="presOf" srcId="{47759619-8FC9-4A05-8867-7F103D9D1D94}" destId="{B4524A27-81FC-4031-985B-38E6ED76F075}" srcOrd="0" destOrd="0" presId="urn:microsoft.com/office/officeart/2005/8/layout/chevron1"/>
    <dgm:cxn modelId="{44E17FF4-0F91-4B5E-BDBF-5D3488BD8CD9}" srcId="{67DA497F-170D-4CC9-A7D3-C3F4E501BC4B}" destId="{47759619-8FC9-4A05-8867-7F103D9D1D94}" srcOrd="0" destOrd="0" parTransId="{349703D7-4924-4766-BC62-5EF57D5BA349}" sibTransId="{D97C2968-DA3D-4745-AC0F-F32E6D79CB92}"/>
    <dgm:cxn modelId="{19D4C1F6-9B84-4652-8208-B22437FCCF28}" type="presOf" srcId="{67DA497F-170D-4CC9-A7D3-C3F4E501BC4B}" destId="{0AF5E79B-F81F-4E0F-8534-CC02B003D1AF}" srcOrd="0" destOrd="0" presId="urn:microsoft.com/office/officeart/2005/8/layout/chevron1"/>
    <dgm:cxn modelId="{F18A1C04-C56A-49F9-885E-8AC38747DCFF}" type="presParOf" srcId="{0AF5E79B-F81F-4E0F-8534-CC02B003D1AF}" destId="{B4524A27-81FC-4031-985B-38E6ED76F075}" srcOrd="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DA497F-170D-4CC9-A7D3-C3F4E501BC4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CA"/>
        </a:p>
      </dgm:t>
    </dgm:pt>
    <dgm:pt modelId="{47759619-8FC9-4A05-8867-7F103D9D1D9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DECEE8"/>
        </a:solidFill>
      </dgm:spPr>
      <dgm:t>
        <a:bodyPr/>
        <a:lstStyle/>
        <a:p>
          <a:pPr rtl="0"/>
          <a:r>
            <a:rPr lang="fr-CA" sz="1600" b="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2. Consultation and décision</a:t>
          </a:r>
        </a:p>
      </dgm:t>
      <dgm:extLst>
        <a:ext uri="{E40237B7-FDA0-4F09-8148-C483321AD2D9}">
          <dgm14:cNvPr xmlns:dgm14="http://schemas.microsoft.com/office/drawing/2010/diagram" id="0" name="" descr="2. Consultation and decision"/>
        </a:ext>
      </dgm:extLst>
    </dgm:pt>
    <dgm:pt modelId="{D97C2968-DA3D-4745-AC0F-F32E6D79CB92}" type="sibTrans" cxnId="{44E17FF4-0F91-4B5E-BDBF-5D3488BD8CD9}">
      <dgm:prSet/>
      <dgm:spPr/>
      <dgm:t>
        <a:bodyPr/>
        <a:lstStyle/>
        <a:p>
          <a:endParaRPr lang="en-CA"/>
        </a:p>
      </dgm:t>
    </dgm:pt>
    <dgm:pt modelId="{349703D7-4924-4766-BC62-5EF57D5BA349}" type="parTrans" cxnId="{44E17FF4-0F91-4B5E-BDBF-5D3488BD8CD9}">
      <dgm:prSet/>
      <dgm:spPr/>
      <dgm:t>
        <a:bodyPr/>
        <a:lstStyle/>
        <a:p>
          <a:endParaRPr lang="en-CA"/>
        </a:p>
      </dgm:t>
    </dgm:pt>
    <dgm:pt modelId="{0AF5E79B-F81F-4E0F-8534-CC02B003D1AF}" type="pres">
      <dgm:prSet presAssocID="{67DA497F-170D-4CC9-A7D3-C3F4E501BC4B}" presName="Name0" presStyleCnt="0">
        <dgm:presLayoutVars>
          <dgm:dir/>
          <dgm:animLvl val="lvl"/>
          <dgm:resizeHandles val="exact"/>
        </dgm:presLayoutVars>
      </dgm:prSet>
      <dgm:spPr/>
    </dgm:pt>
    <dgm:pt modelId="{B4524A27-81FC-4031-985B-38E6ED76F075}" type="pres">
      <dgm:prSet presAssocID="{47759619-8FC9-4A05-8867-7F103D9D1D94}" presName="parTxOnly" presStyleLbl="node1" presStyleIdx="0" presStyleCnt="1" custScaleX="67309" custScaleY="63219" custLinFactY="29506" custLinFactNeighborX="23337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685159BE-79E3-454B-9713-E1D9B8996777}" type="presOf" srcId="{47759619-8FC9-4A05-8867-7F103D9D1D94}" destId="{B4524A27-81FC-4031-985B-38E6ED76F075}" srcOrd="0" destOrd="0" presId="urn:microsoft.com/office/officeart/2005/8/layout/chevron1"/>
    <dgm:cxn modelId="{44E17FF4-0F91-4B5E-BDBF-5D3488BD8CD9}" srcId="{67DA497F-170D-4CC9-A7D3-C3F4E501BC4B}" destId="{47759619-8FC9-4A05-8867-7F103D9D1D94}" srcOrd="0" destOrd="0" parTransId="{349703D7-4924-4766-BC62-5EF57D5BA349}" sibTransId="{D97C2968-DA3D-4745-AC0F-F32E6D79CB92}"/>
    <dgm:cxn modelId="{19D4C1F6-9B84-4652-8208-B22437FCCF28}" type="presOf" srcId="{67DA497F-170D-4CC9-A7D3-C3F4E501BC4B}" destId="{0AF5E79B-F81F-4E0F-8534-CC02B003D1AF}" srcOrd="0" destOrd="0" presId="urn:microsoft.com/office/officeart/2005/8/layout/chevron1"/>
    <dgm:cxn modelId="{F18A1C04-C56A-49F9-885E-8AC38747DCFF}" type="presParOf" srcId="{0AF5E79B-F81F-4E0F-8534-CC02B003D1AF}" destId="{B4524A27-81FC-4031-985B-38E6ED76F07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DA497F-170D-4CC9-A7D3-C3F4E501BC4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7759619-8FC9-4A05-8867-7F103D9D1D94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CEB5DD"/>
        </a:solidFill>
      </dgm:spPr>
      <dgm:t>
        <a:bodyPr/>
        <a:lstStyle/>
        <a:p>
          <a:pPr rtl="0"/>
          <a:r>
            <a:rPr lang="fr-CA" b="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3. Mise en œuvre et soutien</a:t>
          </a:r>
        </a:p>
      </dgm:t>
    </dgm:pt>
    <dgm:pt modelId="{349703D7-4924-4766-BC62-5EF57D5BA349}" type="parTrans" cxnId="{44E17FF4-0F91-4B5E-BDBF-5D3488BD8CD9}">
      <dgm:prSet/>
      <dgm:spPr/>
      <dgm:t>
        <a:bodyPr/>
        <a:lstStyle/>
        <a:p>
          <a:endParaRPr lang="en-CA"/>
        </a:p>
      </dgm:t>
    </dgm:pt>
    <dgm:pt modelId="{D97C2968-DA3D-4745-AC0F-F32E6D79CB92}" type="sibTrans" cxnId="{44E17FF4-0F91-4B5E-BDBF-5D3488BD8CD9}">
      <dgm:prSet/>
      <dgm:spPr/>
      <dgm:t>
        <a:bodyPr/>
        <a:lstStyle/>
        <a:p>
          <a:endParaRPr lang="en-CA"/>
        </a:p>
      </dgm:t>
    </dgm:pt>
    <dgm:pt modelId="{0AF5E79B-F81F-4E0F-8534-CC02B003D1AF}" type="pres">
      <dgm:prSet presAssocID="{67DA497F-170D-4CC9-A7D3-C3F4E501BC4B}" presName="Name0" presStyleCnt="0">
        <dgm:presLayoutVars>
          <dgm:dir/>
          <dgm:animLvl val="lvl"/>
          <dgm:resizeHandles val="exact"/>
        </dgm:presLayoutVars>
      </dgm:prSet>
      <dgm:spPr/>
    </dgm:pt>
    <dgm:pt modelId="{B4524A27-81FC-4031-985B-38E6ED76F075}" type="pres">
      <dgm:prSet presAssocID="{47759619-8FC9-4A05-8867-7F103D9D1D94}" presName="parTxOnly" presStyleLbl="node1" presStyleIdx="0" presStyleCnt="1" custScaleX="73074" custScaleY="63219" custLinFactNeighborX="6602">
        <dgm:presLayoutVars>
          <dgm:chMax val="0"/>
          <dgm:chPref val="0"/>
          <dgm:bulletEnabled val="1"/>
        </dgm:presLayoutVars>
      </dgm:prSet>
      <dgm:spPr/>
    </dgm:pt>
  </dgm:ptLst>
  <dgm:cxnLst>
    <dgm:cxn modelId="{685159BE-79E3-454B-9713-E1D9B8996777}" type="presOf" srcId="{47759619-8FC9-4A05-8867-7F103D9D1D94}" destId="{B4524A27-81FC-4031-985B-38E6ED76F075}" srcOrd="0" destOrd="0" presId="urn:microsoft.com/office/officeart/2005/8/layout/chevron1"/>
    <dgm:cxn modelId="{44E17FF4-0F91-4B5E-BDBF-5D3488BD8CD9}" srcId="{67DA497F-170D-4CC9-A7D3-C3F4E501BC4B}" destId="{47759619-8FC9-4A05-8867-7F103D9D1D94}" srcOrd="0" destOrd="0" parTransId="{349703D7-4924-4766-BC62-5EF57D5BA349}" sibTransId="{D97C2968-DA3D-4745-AC0F-F32E6D79CB92}"/>
    <dgm:cxn modelId="{19D4C1F6-9B84-4652-8208-B22437FCCF28}" type="presOf" srcId="{67DA497F-170D-4CC9-A7D3-C3F4E501BC4B}" destId="{0AF5E79B-F81F-4E0F-8534-CC02B003D1AF}" srcOrd="0" destOrd="0" presId="urn:microsoft.com/office/officeart/2005/8/layout/chevron1"/>
    <dgm:cxn modelId="{F18A1C04-C56A-49F9-885E-8AC38747DCFF}" type="presParOf" srcId="{0AF5E79B-F81F-4E0F-8534-CC02B003D1AF}" destId="{B4524A27-81FC-4031-985B-38E6ED76F07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DA497F-170D-4CC9-A7D3-C3F4E501BC4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7759619-8FC9-4A05-8867-7F103D9D1D9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AD84C6"/>
        </a:solidFill>
      </dgm:spPr>
      <dgm:t>
        <a:bodyPr/>
        <a:lstStyle/>
        <a:p>
          <a:pPr rtl="0"/>
          <a:r>
            <a:rPr lang="fr-CA" sz="1600" b="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4. Surveillance et amélioration continue</a:t>
          </a:r>
        </a:p>
      </dgm:t>
      <dgm:extLst>
        <a:ext uri="{E40237B7-FDA0-4F09-8148-C483321AD2D9}">
          <dgm14:cNvPr xmlns:dgm14="http://schemas.microsoft.com/office/drawing/2010/diagram" id="0" name="" descr="Right pointed arrow with text 4. Monitoring and continuous improvement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349703D7-4924-4766-BC62-5EF57D5BA349}" type="parTrans" cxnId="{44E17FF4-0F91-4B5E-BDBF-5D3488BD8CD9}">
      <dgm:prSet/>
      <dgm:spPr/>
      <dgm:t>
        <a:bodyPr/>
        <a:lstStyle/>
        <a:p>
          <a:endParaRPr lang="en-CA"/>
        </a:p>
      </dgm:t>
    </dgm:pt>
    <dgm:pt modelId="{D97C2968-DA3D-4745-AC0F-F32E6D79CB92}" type="sibTrans" cxnId="{44E17FF4-0F91-4B5E-BDBF-5D3488BD8CD9}">
      <dgm:prSet/>
      <dgm:spPr/>
      <dgm:t>
        <a:bodyPr/>
        <a:lstStyle/>
        <a:p>
          <a:endParaRPr lang="en-CA"/>
        </a:p>
      </dgm:t>
    </dgm:pt>
    <dgm:pt modelId="{0AF5E79B-F81F-4E0F-8534-CC02B003D1AF}" type="pres">
      <dgm:prSet presAssocID="{67DA497F-170D-4CC9-A7D3-C3F4E501BC4B}" presName="Name0" presStyleCnt="0">
        <dgm:presLayoutVars>
          <dgm:dir/>
          <dgm:animLvl val="lvl"/>
          <dgm:resizeHandles val="exact"/>
        </dgm:presLayoutVars>
      </dgm:prSet>
      <dgm:spPr/>
    </dgm:pt>
    <dgm:pt modelId="{B4524A27-81FC-4031-985B-38E6ED76F075}" type="pres">
      <dgm:prSet presAssocID="{47759619-8FC9-4A05-8867-7F103D9D1D94}" presName="parTxOnly" presStyleLbl="node1" presStyleIdx="0" presStyleCnt="1" custScaleX="71967" custScaleY="63219" custLinFactNeighborX="14917">
        <dgm:presLayoutVars>
          <dgm:chMax val="0"/>
          <dgm:chPref val="0"/>
          <dgm:bulletEnabled val="1"/>
        </dgm:presLayoutVars>
      </dgm:prSet>
      <dgm:spPr/>
    </dgm:pt>
  </dgm:ptLst>
  <dgm:cxnLst>
    <dgm:cxn modelId="{46500323-9C0D-4661-898A-4ED38C2B4EA6}" type="presOf" srcId="{47759619-8FC9-4A05-8867-7F103D9D1D94}" destId="{B4524A27-81FC-4031-985B-38E6ED76F075}" srcOrd="0" destOrd="0" presId="urn:microsoft.com/office/officeart/2005/8/layout/chevron1"/>
    <dgm:cxn modelId="{44E17FF4-0F91-4B5E-BDBF-5D3488BD8CD9}" srcId="{67DA497F-170D-4CC9-A7D3-C3F4E501BC4B}" destId="{47759619-8FC9-4A05-8867-7F103D9D1D94}" srcOrd="0" destOrd="0" parTransId="{349703D7-4924-4766-BC62-5EF57D5BA349}" sibTransId="{D97C2968-DA3D-4745-AC0F-F32E6D79CB92}"/>
    <dgm:cxn modelId="{19D4C1F6-9B84-4652-8208-B22437FCCF28}" type="presOf" srcId="{67DA497F-170D-4CC9-A7D3-C3F4E501BC4B}" destId="{0AF5E79B-F81F-4E0F-8534-CC02B003D1AF}" srcOrd="0" destOrd="0" presId="urn:microsoft.com/office/officeart/2005/8/layout/chevron1"/>
    <dgm:cxn modelId="{16102F25-8434-4A8A-9BF9-2547A21A0EE4}" type="presParOf" srcId="{0AF5E79B-F81F-4E0F-8534-CC02B003D1AF}" destId="{B4524A27-81FC-4031-985B-38E6ED76F07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24A27-81FC-4031-985B-38E6ED76F075}">
      <dsp:nvSpPr>
        <dsp:cNvPr id="0" name=""/>
        <dsp:cNvSpPr/>
      </dsp:nvSpPr>
      <dsp:spPr>
        <a:xfrm>
          <a:off x="0" y="0"/>
          <a:ext cx="2441194" cy="750217"/>
        </a:xfrm>
        <a:prstGeom prst="chevron">
          <a:avLst/>
        </a:prstGeom>
        <a:solidFill>
          <a:srgbClr val="EFE6F4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400" b="0" kern="1200" noProof="0">
              <a:latin typeface="Arial" panose="020B0604020202020204" pitchFamily="34" charset="0"/>
              <a:cs typeface="Arial" panose="020B0604020202020204" pitchFamily="34" charset="0"/>
            </a:rPr>
            <a:t>0. Sensibilisation proactive aux mesures d’adaptation</a:t>
          </a:r>
          <a:endParaRPr lang="fr-CA" sz="1600" b="0" kern="1200" noProof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5109" y="0"/>
        <a:ext cx="1690977" cy="750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24A27-81FC-4031-985B-38E6ED76F075}">
      <dsp:nvSpPr>
        <dsp:cNvPr id="0" name=""/>
        <dsp:cNvSpPr/>
      </dsp:nvSpPr>
      <dsp:spPr>
        <a:xfrm>
          <a:off x="77825" y="0"/>
          <a:ext cx="2289476" cy="750012"/>
        </a:xfrm>
        <a:prstGeom prst="chevron">
          <a:avLst/>
        </a:prstGeom>
        <a:solidFill>
          <a:srgbClr val="EFE6F4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b="0" kern="1200" noProof="0">
              <a:latin typeface="Arial" panose="020B0604020202020204" pitchFamily="34" charset="0"/>
              <a:cs typeface="Arial" panose="020B0604020202020204" pitchFamily="34" charset="0"/>
            </a:rPr>
            <a:t>1. Obstacles et solutions possibles</a:t>
          </a:r>
        </a:p>
      </dsp:txBody>
      <dsp:txXfrm>
        <a:off x="452831" y="0"/>
        <a:ext cx="1539464" cy="750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24A27-81FC-4031-985B-38E6ED76F075}">
      <dsp:nvSpPr>
        <dsp:cNvPr id="0" name=""/>
        <dsp:cNvSpPr/>
      </dsp:nvSpPr>
      <dsp:spPr>
        <a:xfrm>
          <a:off x="1189872" y="0"/>
          <a:ext cx="2442578" cy="751980"/>
        </a:xfrm>
        <a:prstGeom prst="chevron">
          <a:avLst/>
        </a:prstGeom>
        <a:solidFill>
          <a:srgbClr val="DECEE8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b="0" kern="12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2. Consultation and décision</a:t>
          </a:r>
        </a:p>
      </dsp:txBody>
      <dsp:txXfrm>
        <a:off x="1565862" y="0"/>
        <a:ext cx="1690598" cy="7519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24A27-81FC-4031-985B-38E6ED76F075}">
      <dsp:nvSpPr>
        <dsp:cNvPr id="0" name=""/>
        <dsp:cNvSpPr/>
      </dsp:nvSpPr>
      <dsp:spPr>
        <a:xfrm>
          <a:off x="642537" y="0"/>
          <a:ext cx="2334346" cy="736850"/>
        </a:xfrm>
        <a:prstGeom prst="chevron">
          <a:avLst/>
        </a:prstGeom>
        <a:solidFill>
          <a:srgbClr val="CEB5DD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700" b="0" kern="12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3. Mise en œuvre et soutien</a:t>
          </a:r>
        </a:p>
      </dsp:txBody>
      <dsp:txXfrm>
        <a:off x="1010962" y="0"/>
        <a:ext cx="1597496" cy="7368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24A27-81FC-4031-985B-38E6ED76F075}">
      <dsp:nvSpPr>
        <dsp:cNvPr id="0" name=""/>
        <dsp:cNvSpPr/>
      </dsp:nvSpPr>
      <dsp:spPr>
        <a:xfrm>
          <a:off x="898635" y="0"/>
          <a:ext cx="2298983" cy="750220"/>
        </a:xfrm>
        <a:prstGeom prst="chevron">
          <a:avLst/>
        </a:prstGeom>
        <a:solidFill>
          <a:srgbClr val="AD84C6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600" b="0" kern="12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4. Surveillance et amélioration continue</a:t>
          </a:r>
        </a:p>
      </dsp:txBody>
      <dsp:txXfrm>
        <a:off x="1273745" y="0"/>
        <a:ext cx="1548763" cy="750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2E26A-AD8C-467B-BC61-F46BAC0BF17B}" type="datetimeFigureOut"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56551-02E0-4FF4-B594-D4C4AF94935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5B941-A6F2-42AE-885D-77DEA482622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675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lexis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405AA-467A-E3C4-B032-B0A8C8D8B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1CA65A-2E42-7762-C840-45EE3D5DC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5CC40-E597-4208-E9AB-E73B9E49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FF8BA-8DDB-4074-883A-172F001D9E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585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5E539-CBE8-49BE-ACB6-82667D1BEF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noProof="0"/>
              <a:t>Page Title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3BCC-9A51-4917-BC07-7D61FBA0D3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1519" y="1188720"/>
            <a:ext cx="10704280" cy="50292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CA" noProof="0"/>
              <a:t>Level #1</a:t>
            </a:r>
          </a:p>
          <a:p>
            <a:pPr lvl="1"/>
            <a:r>
              <a:rPr lang="fr-CA" noProof="0"/>
              <a:t>Level #2</a:t>
            </a:r>
          </a:p>
          <a:p>
            <a:pPr lvl="2"/>
            <a:r>
              <a:rPr lang="fr-CA" noProof="0"/>
              <a:t>Level #3</a:t>
            </a:r>
          </a:p>
          <a:p>
            <a:pPr lvl="3"/>
            <a:r>
              <a:rPr lang="fr-CA" noProof="0"/>
              <a:t>Level #4</a:t>
            </a:r>
          </a:p>
          <a:p>
            <a:pPr lvl="4"/>
            <a:r>
              <a:rPr lang="fr-CA" noProof="0"/>
              <a:t>Level #5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8E7CC3-20BF-4926-A846-9731E96EF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4522" y="6516611"/>
            <a:ext cx="491279" cy="19798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FF8BA-8DDB-4074-883A-172F001D9E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907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exis -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4C72A-DB6C-CC96-E6A5-BAF2A0F9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64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345CC-0D8A-DC3D-DA60-1FBBB079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56C9-7437-E942-95D0-C6702221D6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F7B8CD0-64A1-A1A8-0F22-F858254DF7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378075"/>
            <a:ext cx="10515600" cy="1562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F7CD8D5-1A90-B37E-7C3C-1F7AE7AE7C0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4029076"/>
            <a:ext cx="10515600" cy="1865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714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D87E4-63B8-BECF-8793-13A21219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2368493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F0E2A-08F3-E42E-FE52-ED414E8E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56C9-7437-E942-95D0-C6702221D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92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8277"/>
            <a:ext cx="10972800" cy="4525963"/>
          </a:xfrm>
        </p:spPr>
        <p:txBody>
          <a:bodyPr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E391C3-6E19-328F-2A73-0D49DCD3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56C9-7437-E942-95D0-C6702221D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24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961F6D-7A90-466A-C708-4ED4B8EA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BDB47-87CC-8F67-DAA7-1B9FCEEB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E391C3-6E19-328F-2A73-0D49DCD3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56C9-7437-E942-95D0-C6702221D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2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0"/>
            <a:ext cx="12192000" cy="300082"/>
          </a:xfrm>
          <a:prstGeom prst="rect">
            <a:avLst/>
          </a:prstGeom>
          <a:solidFill>
            <a:srgbClr val="99001F"/>
          </a:solidFill>
        </p:spPr>
        <p:txBody>
          <a:bodyPr wrap="square" rtlCol="0">
            <a:spAutoFit/>
          </a:bodyPr>
          <a:lstStyle/>
          <a:p>
            <a:endParaRPr lang="en-US" sz="135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78886" y="26460"/>
            <a:ext cx="11442700" cy="342872"/>
          </a:xfrm>
        </p:spPr>
        <p:txBody>
          <a:bodyPr/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</a:lstStyle>
          <a:p>
            <a:pPr lvl="0"/>
            <a:r>
              <a:rPr lang="en-CA"/>
              <a:t>Click to edit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19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ABC21F7E-58FE-D049-ABAE-1389E91681FF}"/>
              </a:ext>
            </a:extLst>
          </p:cNvPr>
          <p:cNvSpPr/>
          <p:nvPr userDrawn="1"/>
        </p:nvSpPr>
        <p:spPr>
          <a:xfrm>
            <a:off x="7680960" y="-284481"/>
            <a:ext cx="4511040" cy="1660893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  <a:lumMod val="0"/>
                  <a:lumOff val="100000"/>
                </a:schemeClr>
              </a:gs>
              <a:gs pos="63000">
                <a:schemeClr val="bg1">
                  <a:shade val="67500"/>
                  <a:satMod val="115000"/>
                  <a:alpha val="0"/>
                  <a:lumMod val="0"/>
                  <a:lumOff val="100000"/>
                </a:schemeClr>
              </a:gs>
              <a:gs pos="100000">
                <a:schemeClr val="bg1">
                  <a:shade val="100000"/>
                  <a:satMod val="115000"/>
                  <a:alpha val="0"/>
                  <a:lumMod val="0"/>
                  <a:lumOff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8929614-25E8-7C40-B3D8-97B8D703FB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52144"/>
            <a:ext cx="10515600" cy="538544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000">
                <a:latin typeface="Arial MT Std" panose="020B0402020200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AD1A96F-BCA0-5B44-A660-370961E12B29}"/>
              </a:ext>
            </a:extLst>
          </p:cNvPr>
          <p:cNvSpPr txBox="1">
            <a:spLocks/>
          </p:cNvSpPr>
          <p:nvPr userDrawn="1"/>
        </p:nvSpPr>
        <p:spPr>
          <a:xfrm>
            <a:off x="3743325" y="6447115"/>
            <a:ext cx="4705350" cy="24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4600" spc="0" baseline="0">
                <a:solidFill>
                  <a:schemeClr val="tx1"/>
                </a:solidFill>
                <a:latin typeface="Arial MT Std" panose="020B0402020200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0" spc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Delivering insight through data for a better Canada</a:t>
            </a:r>
            <a:endParaRPr lang="en-US" sz="1200" b="0" spc="0" baseline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F4ECF1C-F6D1-B840-9427-7010A0FC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8787" y="5960533"/>
            <a:ext cx="333982" cy="254590"/>
          </a:xfrm>
          <a:prstGeom prst="rect">
            <a:avLst/>
          </a:prstGeom>
        </p:spPr>
        <p:txBody>
          <a:bodyPr/>
          <a:lstStyle>
            <a:lvl1pPr algn="r">
              <a:defRPr sz="900">
                <a:latin typeface="Arial MT Std" panose="020B0402020200020204" pitchFamily="34" charset="0"/>
              </a:defRPr>
            </a:lvl1pPr>
          </a:lstStyle>
          <a:p>
            <a:fld id="{EDB761FF-D525-D64B-8909-8CF25B3FD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3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B5043DA6-F6E2-B44B-966E-7681CBC26F69}"/>
              </a:ext>
            </a:extLst>
          </p:cNvPr>
          <p:cNvSpPr/>
          <p:nvPr userDrawn="1"/>
        </p:nvSpPr>
        <p:spPr>
          <a:xfrm>
            <a:off x="7680960" y="-284481"/>
            <a:ext cx="4511040" cy="1660893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  <a:lumMod val="0"/>
                  <a:lumOff val="100000"/>
                </a:schemeClr>
              </a:gs>
              <a:gs pos="63000">
                <a:schemeClr val="bg1">
                  <a:shade val="67500"/>
                  <a:satMod val="115000"/>
                  <a:alpha val="0"/>
                  <a:lumMod val="0"/>
                  <a:lumOff val="100000"/>
                </a:schemeClr>
              </a:gs>
              <a:gs pos="100000">
                <a:schemeClr val="bg1">
                  <a:shade val="100000"/>
                  <a:satMod val="115000"/>
                  <a:alpha val="0"/>
                  <a:lumMod val="0"/>
                  <a:lumOff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919A06-F4CD-CA4A-973D-806981699791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 MT Std" panose="020B0402020200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297C46-D278-1B45-850B-6B2A1027B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97853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>
                <a:latin typeface="Arial MT Std" panose="020B0402020200020204" pitchFamily="34" charset="0"/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52E6762-2574-764E-99AC-78507C80B6B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 MT Std" panose="020B0402020200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67691D8-A545-3E41-9DD3-01AC9CF7E822}"/>
              </a:ext>
            </a:extLst>
          </p:cNvPr>
          <p:cNvSpPr txBox="1">
            <a:spLocks/>
          </p:cNvSpPr>
          <p:nvPr userDrawn="1"/>
        </p:nvSpPr>
        <p:spPr>
          <a:xfrm>
            <a:off x="3743325" y="6447115"/>
            <a:ext cx="4705350" cy="24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4600" spc="0" baseline="0">
                <a:solidFill>
                  <a:schemeClr val="tx1"/>
                </a:solidFill>
                <a:latin typeface="Arial MT Std" panose="020B0402020200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0" spc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Delivering insight through data for a better Canada</a:t>
            </a:r>
            <a:endParaRPr lang="en-US" sz="1200" b="0" spc="0" baseline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321D43-1F48-5D42-9D49-5357435A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8787" y="5960533"/>
            <a:ext cx="333982" cy="254590"/>
          </a:xfrm>
          <a:prstGeom prst="rect">
            <a:avLst/>
          </a:prstGeom>
        </p:spPr>
        <p:txBody>
          <a:bodyPr/>
          <a:lstStyle>
            <a:lvl1pPr algn="r">
              <a:defRPr sz="900">
                <a:latin typeface="Arial MT Std" panose="020B0402020200020204" pitchFamily="34" charset="0"/>
              </a:defRPr>
            </a:lvl1pPr>
          </a:lstStyle>
          <a:p>
            <a:fld id="{EDB761FF-D525-D64B-8909-8CF25B3FD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442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700D70BF-0D78-8947-9B2F-B0F56FF5C8CF}"/>
              </a:ext>
            </a:extLst>
          </p:cNvPr>
          <p:cNvSpPr/>
          <p:nvPr userDrawn="1"/>
        </p:nvSpPr>
        <p:spPr>
          <a:xfrm>
            <a:off x="7680960" y="-284481"/>
            <a:ext cx="4511040" cy="1660893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  <a:lumMod val="0"/>
                  <a:lumOff val="100000"/>
                </a:schemeClr>
              </a:gs>
              <a:gs pos="63000">
                <a:schemeClr val="bg1">
                  <a:shade val="67500"/>
                  <a:satMod val="115000"/>
                  <a:alpha val="0"/>
                  <a:lumMod val="0"/>
                  <a:lumOff val="100000"/>
                </a:schemeClr>
              </a:gs>
              <a:gs pos="100000">
                <a:schemeClr val="bg1">
                  <a:shade val="100000"/>
                  <a:satMod val="115000"/>
                  <a:alpha val="0"/>
                  <a:lumMod val="0"/>
                  <a:lumOff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61771-F5B0-B740-831B-001696BB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46197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1600">
                <a:latin typeface="Arial MT Std" panose="020B0402020200020204" pitchFamily="34" charset="0"/>
              </a:defRPr>
            </a:lvl1pPr>
            <a:lvl2pPr>
              <a:defRPr sz="1400">
                <a:latin typeface="Arial MT Std" panose="020B0402020200020204" pitchFamily="34" charset="0"/>
              </a:defRPr>
            </a:lvl2pPr>
            <a:lvl3pPr>
              <a:defRPr sz="1200">
                <a:latin typeface="Arial MT Std" panose="020B0402020200020204" pitchFamily="34" charset="0"/>
              </a:defRPr>
            </a:lvl3pPr>
            <a:lvl4pPr>
              <a:defRPr sz="1100">
                <a:latin typeface="Arial MT Std" panose="020B0402020200020204" pitchFamily="34" charset="0"/>
              </a:defRPr>
            </a:lvl4pPr>
            <a:lvl5pPr>
              <a:defRPr sz="1100">
                <a:latin typeface="Arial MT Std" panose="020B0402020200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78D8594-770D-2F41-980E-F79D6542DB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52144"/>
            <a:ext cx="10515600" cy="538544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000">
                <a:latin typeface="Arial MT Std" panose="020B0402020200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EA5A1E9-D7B6-5340-947A-1F94DDAB71B4}"/>
              </a:ext>
            </a:extLst>
          </p:cNvPr>
          <p:cNvSpPr txBox="1">
            <a:spLocks/>
          </p:cNvSpPr>
          <p:nvPr userDrawn="1"/>
        </p:nvSpPr>
        <p:spPr>
          <a:xfrm>
            <a:off x="3743325" y="6447115"/>
            <a:ext cx="4705350" cy="24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4600" spc="0" baseline="0">
                <a:solidFill>
                  <a:schemeClr val="tx1"/>
                </a:solidFill>
                <a:latin typeface="Arial MT Std" panose="020B0402020200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0" spc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Delivering insight through data for a better Canada</a:t>
            </a:r>
            <a:endParaRPr lang="en-US" sz="1200" b="0" spc="0" baseline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2C95B3F-EB60-0C49-B87A-157BB552B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8787" y="5960533"/>
            <a:ext cx="333982" cy="254590"/>
          </a:xfrm>
          <a:prstGeom prst="rect">
            <a:avLst/>
          </a:prstGeom>
        </p:spPr>
        <p:txBody>
          <a:bodyPr/>
          <a:lstStyle>
            <a:lvl1pPr algn="r">
              <a:defRPr sz="900">
                <a:latin typeface="Arial MT Std" panose="020B0402020200020204" pitchFamily="34" charset="0"/>
              </a:defRPr>
            </a:lvl1pPr>
          </a:lstStyle>
          <a:p>
            <a:fld id="{EDB761FF-D525-D64B-8909-8CF25B3FD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22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0947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961F6D-7A90-466A-C708-4ED4B8EA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BDB47-87CC-8F67-DAA7-1B9FCEEB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E391C3-6E19-328F-2A73-0D49DCD3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56C9-7437-E942-95D0-C6702221D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2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856" r:id="rId2"/>
    <p:sldLayoutId id="2147483663" r:id="rId3"/>
    <p:sldLayoutId id="2147483664" r:id="rId4"/>
    <p:sldLayoutId id="2147483857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49AF7-C926-13AB-173E-33F25932F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7255A-48CF-2924-5500-D1AB557D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EA933-9293-C418-E130-57FB01ACD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FF8BA-8DDB-4074-883A-172F001D9E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97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662" r:id="rId6"/>
    <p:sldLayoutId id="2147483665" r:id="rId7"/>
    <p:sldLayoutId id="2147483654" r:id="rId8"/>
    <p:sldLayoutId id="2147483657" r:id="rId9"/>
    <p:sldLayoutId id="2147483658" r:id="rId10"/>
    <p:sldLayoutId id="2147483660" r:id="rId11"/>
    <p:sldLayoutId id="214748382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nada.ca/fr/gouvernement/fonctionpublique/mieux-etre-inclusion-diversite-fonction-publique/diversite-equite-matiere-emploi/accessibilite-fonction-publique/passeport-accessibilite-milieu-travail-gouvernement-canada.html" TargetMode="Externa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diagramData" Target="../diagrams/data1.xml"/><Relationship Id="rId21" Type="http://schemas.openxmlformats.org/officeDocument/2006/relationships/diagramQuickStyle" Target="../diagrams/quickStyle4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2" Type="http://schemas.openxmlformats.org/officeDocument/2006/relationships/notesSlide" Target="../notesSlides/notesSlide1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5" Type="http://schemas.openxmlformats.org/officeDocument/2006/relationships/diagramQuickStyle" Target="../diagrams/quickStyle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13DBD2-7144-E95C-AC1E-78E9D95B8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>
            <a:extLst>
              <a:ext uri="{FF2B5EF4-FFF2-40B4-BE49-F238E27FC236}">
                <a16:creationId xmlns:a16="http://schemas.microsoft.com/office/drawing/2014/main" id="{0EA3FA1D-43AD-5DA1-33EF-E3FA77FCB1B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36549" y="160338"/>
            <a:ext cx="11919927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r-CA" sz="2400" noProof="0">
                <a:solidFill>
                  <a:srgbClr val="000000"/>
                </a:solidFill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Schéma du processus lié aux mesures d’adaptation du lieu de travail</a:t>
            </a:r>
            <a:endParaRPr lang="fr-CA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72" name="Diagram 1071" descr="Right pointing arrow with text 0. Proactive accommodation awareness">
            <a:extLst>
              <a:ext uri="{FF2B5EF4-FFF2-40B4-BE49-F238E27FC236}">
                <a16:creationId xmlns:a16="http://schemas.microsoft.com/office/drawing/2014/main" id="{0A01C24A-7165-8CA9-C318-87211063F0D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3467657"/>
              </p:ext>
            </p:extLst>
          </p:nvPr>
        </p:nvGraphicFramePr>
        <p:xfrm>
          <a:off x="102258" y="689632"/>
          <a:ext cx="3264463" cy="750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84" name="Rectangle 1083">
            <a:extLst>
              <a:ext uri="{FF2B5EF4-FFF2-40B4-BE49-F238E27FC236}">
                <a16:creationId xmlns:a16="http://schemas.microsoft.com/office/drawing/2014/main" id="{7D66FEC2-21A6-A360-7EF7-7B882FEF530F}"/>
              </a:ext>
            </a:extLst>
          </p:cNvPr>
          <p:cNvSpPr/>
          <p:nvPr/>
        </p:nvSpPr>
        <p:spPr>
          <a:xfrm>
            <a:off x="183847" y="1567667"/>
            <a:ext cx="1970839" cy="11333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CA" sz="1200" noProof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0.1 Le centre d’expertise veille à ce que l’information sur les mesures d’adaptation du lieu de travail soit facilement accessible. </a:t>
            </a:r>
          </a:p>
        </p:txBody>
      </p:sp>
      <p:cxnSp>
        <p:nvCxnSpPr>
          <p:cNvPr id="20" name="Straight Arrow Connector 19" descr="Straight arrow connecting steps 0.1 and 0.2">
            <a:extLst>
              <a:ext uri="{FF2B5EF4-FFF2-40B4-BE49-F238E27FC236}">
                <a16:creationId xmlns:a16="http://schemas.microsoft.com/office/drawing/2014/main" id="{5C2E52AC-537F-73A3-54E6-6EEA143D2CE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1084" idx="2"/>
            <a:endCxn id="1086" idx="0"/>
          </p:cNvCxnSpPr>
          <p:nvPr/>
        </p:nvCxnSpPr>
        <p:spPr>
          <a:xfrm>
            <a:off x="1169267" y="2701002"/>
            <a:ext cx="1089" cy="177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6" name="Rectangle 1085">
            <a:extLst>
              <a:ext uri="{FF2B5EF4-FFF2-40B4-BE49-F238E27FC236}">
                <a16:creationId xmlns:a16="http://schemas.microsoft.com/office/drawing/2014/main" id="{248907A2-9CC9-C77A-D4FA-365B19DE0615}"/>
              </a:ext>
            </a:extLst>
          </p:cNvPr>
          <p:cNvSpPr/>
          <p:nvPr/>
        </p:nvSpPr>
        <p:spPr>
          <a:xfrm>
            <a:off x="180749" y="2878145"/>
            <a:ext cx="1979213" cy="122094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CA" sz="1200" noProof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0.2 L’employé et le gestionnaire effectuent leurs recherches sur les mesures d’adaptation du lieu de travail avant les discussions.</a:t>
            </a:r>
            <a:endParaRPr lang="fr-CA" sz="1400" noProof="0">
              <a:solidFill>
                <a:schemeClr val="tx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 descr="Straight arrow connecting steps 0.2 and 0.3">
            <a:extLst>
              <a:ext uri="{FF2B5EF4-FFF2-40B4-BE49-F238E27FC236}">
                <a16:creationId xmlns:a16="http://schemas.microsoft.com/office/drawing/2014/main" id="{62A3DBF0-ABB4-9248-DD50-61270E2F1D2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1086" idx="2"/>
            <a:endCxn id="1085" idx="0"/>
          </p:cNvCxnSpPr>
          <p:nvPr/>
        </p:nvCxnSpPr>
        <p:spPr>
          <a:xfrm>
            <a:off x="1162162" y="4107283"/>
            <a:ext cx="3765" cy="215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5" name="Rectangle 1084">
            <a:extLst>
              <a:ext uri="{FF2B5EF4-FFF2-40B4-BE49-F238E27FC236}">
                <a16:creationId xmlns:a16="http://schemas.microsoft.com/office/drawing/2014/main" id="{C51A3EBF-4563-D5B5-4F5C-0897DC2EB778}"/>
              </a:ext>
            </a:extLst>
          </p:cNvPr>
          <p:cNvSpPr/>
          <p:nvPr/>
        </p:nvSpPr>
        <p:spPr>
          <a:xfrm>
            <a:off x="116818" y="4339098"/>
            <a:ext cx="2049057" cy="23235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CA" sz="1200" noProof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0.3 Le gestionnaire a des conversations sur les mesures d’adaptation du lieu de travail au moment de l’accueil d’un employé et pendant la durée de son emploi. </a:t>
            </a:r>
            <a:r>
              <a:rPr lang="fr-FR" sz="1200" noProof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Le gestionnaire introduit le </a:t>
            </a:r>
            <a:r>
              <a:rPr lang="fr-FR" sz="1200" noProof="0">
                <a:solidFill>
                  <a:srgbClr val="0000FF"/>
                </a:solidFill>
                <a:latin typeface="Arial"/>
                <a:ea typeface="Calibri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Passeport pour l’accessibilité en milieu de travail </a:t>
            </a:r>
            <a:r>
              <a:rPr lang="fr-FR" sz="1200">
                <a:solidFill>
                  <a:srgbClr val="0000FF"/>
                </a:solidFill>
                <a:latin typeface="Arial"/>
                <a:ea typeface="Calibri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 gouvernement du Canada</a:t>
            </a:r>
            <a:r>
              <a:rPr lang="fr-FR" sz="12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 </a:t>
            </a:r>
            <a:r>
              <a:rPr lang="fr-FR" sz="1200" noProof="0">
                <a:solidFill>
                  <a:srgbClr val="000000"/>
                </a:solidFill>
                <a:latin typeface="Arial"/>
                <a:ea typeface="Calibri"/>
                <a:cs typeface="Arial"/>
              </a:rPr>
              <a:t>aux membres de son équipe.</a:t>
            </a:r>
            <a:endParaRPr lang="fr-CA" sz="1200" noProof="0">
              <a:solidFill>
                <a:srgbClr val="000000"/>
              </a:solidFill>
              <a:latin typeface="Arial"/>
              <a:ea typeface="Calibri"/>
              <a:cs typeface="Arial"/>
            </a:endParaRPr>
          </a:p>
        </p:txBody>
      </p:sp>
      <p:cxnSp>
        <p:nvCxnSpPr>
          <p:cNvPr id="1128" name="Connector: Elbow 1127" descr="Elbow arrow connecting steps 0.3 and 1.1">
            <a:extLst>
              <a:ext uri="{FF2B5EF4-FFF2-40B4-BE49-F238E27FC236}">
                <a16:creationId xmlns:a16="http://schemas.microsoft.com/office/drawing/2014/main" id="{5D99A520-1DCB-06A9-9DBC-7E93205DCD4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1085" idx="3"/>
            <a:endCxn id="36" idx="1"/>
          </p:cNvCxnSpPr>
          <p:nvPr/>
        </p:nvCxnSpPr>
        <p:spPr>
          <a:xfrm flipV="1">
            <a:off x="2165875" y="2228898"/>
            <a:ext cx="291587" cy="327196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 13" descr="Right pointed arrow with text 1. Barriers and potential solutions">
            <a:extLst>
              <a:ext uri="{FF2B5EF4-FFF2-40B4-BE49-F238E27FC236}">
                <a16:creationId xmlns:a16="http://schemas.microsoft.com/office/drawing/2014/main" id="{0AA16917-1DEA-7208-02C8-6C4A96CEC5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977229"/>
              </p:ext>
            </p:extLst>
          </p:nvPr>
        </p:nvGraphicFramePr>
        <p:xfrm>
          <a:off x="2437122" y="671782"/>
          <a:ext cx="3407957" cy="750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BE003343-AC7A-DDD7-B9EA-9195B1CCA863}"/>
              </a:ext>
            </a:extLst>
          </p:cNvPr>
          <p:cNvSpPr txBox="1"/>
          <p:nvPr/>
        </p:nvSpPr>
        <p:spPr>
          <a:xfrm>
            <a:off x="2457462" y="1536400"/>
            <a:ext cx="2152083" cy="13849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/>
                <a:cs typeface="Arial"/>
              </a:rPr>
              <a:t>1.1 Première rencontre entre l’employé et le gestionnaire en utilisant le Passeport </a:t>
            </a:r>
            <a:r>
              <a:rPr lang="fr-CA" sz="1400">
                <a:latin typeface="Arial"/>
                <a:cs typeface="Arial"/>
              </a:rPr>
              <a:t>pour l’accessibilité du lieu de travail</a:t>
            </a:r>
            <a:endParaRPr lang="fr-CA" sz="1400" noProof="0">
              <a:latin typeface="Arial"/>
              <a:cs typeface="Arial"/>
            </a:endParaRPr>
          </a:p>
        </p:txBody>
      </p:sp>
      <p:cxnSp>
        <p:nvCxnSpPr>
          <p:cNvPr id="60" name="Straight Arrow Connector 59" descr="Straight arrow connecting steps 1.1 and 1.2">
            <a:extLst>
              <a:ext uri="{FF2B5EF4-FFF2-40B4-BE49-F238E27FC236}">
                <a16:creationId xmlns:a16="http://schemas.microsoft.com/office/drawing/2014/main" id="{1CCA6B07-D1A9-E957-EAF0-14ABF5785B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36" idx="2"/>
            <a:endCxn id="37" idx="0"/>
          </p:cNvCxnSpPr>
          <p:nvPr/>
        </p:nvCxnSpPr>
        <p:spPr>
          <a:xfrm>
            <a:off x="3533504" y="2921395"/>
            <a:ext cx="2717" cy="2281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CD188BE0-47B6-96EE-4F65-3D6459E36E6E}"/>
              </a:ext>
            </a:extLst>
          </p:cNvPr>
          <p:cNvSpPr txBox="1"/>
          <p:nvPr/>
        </p:nvSpPr>
        <p:spPr>
          <a:xfrm>
            <a:off x="2463150" y="3149550"/>
            <a:ext cx="2146141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 panose="020B0604020202020204" pitchFamily="34" charset="0"/>
                <a:cs typeface="Arial" panose="020B0604020202020204" pitchFamily="34" charset="0"/>
              </a:rPr>
              <a:t>1.2 </a:t>
            </a:r>
            <a:r>
              <a:rPr lang="fr-CA" sz="1400" noProof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 gestionnaire aborde les obstacles du lieu de travail et tente de fournir des solutions. </a:t>
            </a:r>
            <a:endParaRPr lang="fr-CA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Straight Arrow Connector 61" descr="Straight arrow connecting steps 1.2 and 1.3">
            <a:extLst>
              <a:ext uri="{FF2B5EF4-FFF2-40B4-BE49-F238E27FC236}">
                <a16:creationId xmlns:a16="http://schemas.microsoft.com/office/drawing/2014/main" id="{326D9110-F33E-4BE0-01D2-46FDEF0DE6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3536221" y="4103657"/>
            <a:ext cx="3943" cy="2344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D6ABC5B-D56F-E71E-394C-6B9894C6CA67}"/>
              </a:ext>
            </a:extLst>
          </p:cNvPr>
          <p:cNvSpPr txBox="1"/>
          <p:nvPr/>
        </p:nvSpPr>
        <p:spPr>
          <a:xfrm>
            <a:off x="2463279" y="4338079"/>
            <a:ext cx="2153770" cy="1169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 panose="020B0604020202020204" pitchFamily="34" charset="0"/>
                <a:cs typeface="Arial" panose="020B0604020202020204" pitchFamily="34" charset="0"/>
              </a:rPr>
              <a:t>1.3 </a:t>
            </a:r>
            <a:r>
              <a:rPr lang="fr-CA" sz="1400" noProof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Si des mesures de soutien supplémentaires sont nécessaires, la demande est soumise au centre d’expertise.</a:t>
            </a:r>
            <a:endParaRPr lang="fr-CA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24" name="Straight Arrow Connector 1023" descr="Straight arrow connecting steps 1.3 and 1.4">
            <a:extLst>
              <a:ext uri="{FF2B5EF4-FFF2-40B4-BE49-F238E27FC236}">
                <a16:creationId xmlns:a16="http://schemas.microsoft.com/office/drawing/2014/main" id="{96D8FA48-C22D-BBE8-7CD0-D199FE4119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38" idx="2"/>
            <a:endCxn id="22" idx="0"/>
          </p:cNvCxnSpPr>
          <p:nvPr/>
        </p:nvCxnSpPr>
        <p:spPr>
          <a:xfrm>
            <a:off x="3540164" y="5507630"/>
            <a:ext cx="1482" cy="1415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FD80E5FA-6265-909F-09D6-3A7A33A8D1DE}"/>
              </a:ext>
            </a:extLst>
          </p:cNvPr>
          <p:cNvSpPr/>
          <p:nvPr/>
        </p:nvSpPr>
        <p:spPr>
          <a:xfrm>
            <a:off x="2459178" y="5649210"/>
            <a:ext cx="2164936" cy="88225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CA" sz="1200" noProof="0">
                <a:latin typeface="Arial"/>
                <a:ea typeface="Calibri"/>
                <a:cs typeface="Arial"/>
              </a:rPr>
              <a:t>1.4 </a:t>
            </a:r>
            <a:r>
              <a:rPr lang="fr-CA" sz="1200">
                <a:latin typeface="Arial"/>
                <a:ea typeface="Calibri"/>
                <a:cs typeface="Arial"/>
              </a:rPr>
              <a:t>Consulter </a:t>
            </a:r>
            <a:r>
              <a:rPr lang="fr-CA" sz="1200" noProof="0">
                <a:latin typeface="Arial"/>
                <a:ea typeface="Calibri"/>
                <a:cs typeface="Arial"/>
              </a:rPr>
              <a:t>le Passeport</a:t>
            </a:r>
            <a:r>
              <a:rPr lang="fr-CA" sz="1200">
                <a:latin typeface="Arial"/>
                <a:ea typeface="Calibri"/>
                <a:cs typeface="Arial"/>
              </a:rPr>
              <a:t> pour l’accessibilité en milieu de travail du gouvernement du Canada</a:t>
            </a:r>
            <a:r>
              <a:rPr lang="fr-CA" sz="1200" noProof="0">
                <a:latin typeface="Arial"/>
                <a:ea typeface="Calibri"/>
                <a:cs typeface="Arial"/>
              </a:rPr>
              <a:t> </a:t>
            </a:r>
            <a:endParaRPr lang="fr-CA" sz="1400" noProof="0">
              <a:latin typeface="Arial"/>
              <a:cs typeface="Arial"/>
            </a:endParaRPr>
          </a:p>
        </p:txBody>
      </p:sp>
      <p:cxnSp>
        <p:nvCxnSpPr>
          <p:cNvPr id="1026" name="Connector: Elbow 1025" descr="Elbow arrow connecting steps 1.4 and 2.1">
            <a:extLst>
              <a:ext uri="{FF2B5EF4-FFF2-40B4-BE49-F238E27FC236}">
                <a16:creationId xmlns:a16="http://schemas.microsoft.com/office/drawing/2014/main" id="{67DE76B4-38FB-0BF7-F1CB-8B9C9A86C9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22" idx="3"/>
            <a:endCxn id="40" idx="1"/>
          </p:cNvCxnSpPr>
          <p:nvPr/>
        </p:nvCxnSpPr>
        <p:spPr>
          <a:xfrm flipV="1">
            <a:off x="4624114" y="2125960"/>
            <a:ext cx="403189" cy="39643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 descr="Right pointed arrow with text 2.0 Consultation and decision">
            <a:extLst>
              <a:ext uri="{FF2B5EF4-FFF2-40B4-BE49-F238E27FC236}">
                <a16:creationId xmlns:a16="http://schemas.microsoft.com/office/drawing/2014/main" id="{C0C3B364-F822-B55F-3E3E-3BF48D36359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4394193"/>
              </p:ext>
            </p:extLst>
          </p:nvPr>
        </p:nvGraphicFramePr>
        <p:xfrm>
          <a:off x="3658196" y="671797"/>
          <a:ext cx="3632451" cy="751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7BB817FD-7D1A-B3F6-8FCB-004E625CA593}"/>
              </a:ext>
            </a:extLst>
          </p:cNvPr>
          <p:cNvSpPr txBox="1"/>
          <p:nvPr/>
        </p:nvSpPr>
        <p:spPr>
          <a:xfrm>
            <a:off x="5027303" y="1541184"/>
            <a:ext cx="2024369" cy="11695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/>
                <a:cs typeface="Arial"/>
              </a:rPr>
              <a:t>2.1 Le centre d’expertise examine la demande et recueille les renseignements pertinents</a:t>
            </a:r>
            <a:r>
              <a:rPr lang="fr-CA" sz="1400">
                <a:latin typeface="Arial"/>
                <a:cs typeface="Arial"/>
              </a:rPr>
              <a:t>.</a:t>
            </a:r>
            <a:endParaRPr lang="fr-CA" sz="1400" noProof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1028" name="Straight Arrow Connector 1027" descr="Straight arrow connecting steps 2.1 and 2.2">
            <a:extLst>
              <a:ext uri="{FF2B5EF4-FFF2-40B4-BE49-F238E27FC236}">
                <a16:creationId xmlns:a16="http://schemas.microsoft.com/office/drawing/2014/main" id="{59988BC2-5837-219A-62CC-CD4DA3C2598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0" idx="2"/>
            <a:endCxn id="41" idx="0"/>
          </p:cNvCxnSpPr>
          <p:nvPr/>
        </p:nvCxnSpPr>
        <p:spPr>
          <a:xfrm>
            <a:off x="6039488" y="2710735"/>
            <a:ext cx="0" cy="1534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8DD66FC-86F4-36C7-9D6C-69C6A36162C5}"/>
              </a:ext>
            </a:extLst>
          </p:cNvPr>
          <p:cNvSpPr txBox="1"/>
          <p:nvPr/>
        </p:nvSpPr>
        <p:spPr>
          <a:xfrm>
            <a:off x="5027303" y="2864223"/>
            <a:ext cx="2024369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 panose="020B0604020202020204" pitchFamily="34" charset="0"/>
                <a:cs typeface="Arial" panose="020B0604020202020204" pitchFamily="34" charset="0"/>
              </a:rPr>
              <a:t>2.2 Le centre d’expertise consulte le gestionnaire et l’employé. </a:t>
            </a:r>
            <a:endParaRPr lang="fr-CA" sz="1400" noProof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1043" name="Straight Arrow Connector 1042" descr="Straight arrow connecting steps 2.2 and 2.3">
            <a:extLst>
              <a:ext uri="{FF2B5EF4-FFF2-40B4-BE49-F238E27FC236}">
                <a16:creationId xmlns:a16="http://schemas.microsoft.com/office/drawing/2014/main" id="{E6C46752-3D31-C205-4128-C725E36D63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1" idx="2"/>
            <a:endCxn id="42" idx="0"/>
          </p:cNvCxnSpPr>
          <p:nvPr/>
        </p:nvCxnSpPr>
        <p:spPr>
          <a:xfrm flipH="1">
            <a:off x="6038898" y="3818330"/>
            <a:ext cx="590" cy="1325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FD4B3E1-4DA6-89CC-7FB4-3D5E1861DB7C}"/>
              </a:ext>
            </a:extLst>
          </p:cNvPr>
          <p:cNvSpPr txBox="1"/>
          <p:nvPr/>
        </p:nvSpPr>
        <p:spPr>
          <a:xfrm>
            <a:off x="5034467" y="3950927"/>
            <a:ext cx="2008862" cy="129266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300" noProof="0">
                <a:latin typeface="Arial" panose="020B0604020202020204" pitchFamily="34" charset="0"/>
                <a:cs typeface="Arial" panose="020B0604020202020204" pitchFamily="34" charset="0"/>
              </a:rPr>
              <a:t>2.3 Le centre d’expertise fournit des recommandations pour la création d’un plan de mesures d’adaptation du lieu de travail.</a:t>
            </a:r>
          </a:p>
        </p:txBody>
      </p:sp>
      <p:cxnSp>
        <p:nvCxnSpPr>
          <p:cNvPr id="1034" name="Straight Arrow Connector 1033" descr="Straight arrow connecting steps 2.3 and 2.4">
            <a:extLst>
              <a:ext uri="{FF2B5EF4-FFF2-40B4-BE49-F238E27FC236}">
                <a16:creationId xmlns:a16="http://schemas.microsoft.com/office/drawing/2014/main" id="{1364D758-752C-F5E2-4E4B-E5D5A3DBC1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2" idx="2"/>
            <a:endCxn id="43" idx="0"/>
          </p:cNvCxnSpPr>
          <p:nvPr/>
        </p:nvCxnSpPr>
        <p:spPr>
          <a:xfrm>
            <a:off x="6038898" y="5243589"/>
            <a:ext cx="25" cy="2291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C69DC957-6450-638C-3A47-E87B89FD4A56}"/>
              </a:ext>
            </a:extLst>
          </p:cNvPr>
          <p:cNvSpPr txBox="1"/>
          <p:nvPr/>
        </p:nvSpPr>
        <p:spPr>
          <a:xfrm>
            <a:off x="5027303" y="5472738"/>
            <a:ext cx="2023239" cy="10926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300" noProof="0">
                <a:latin typeface="Arial" panose="020B0604020202020204" pitchFamily="34" charset="0"/>
                <a:cs typeface="Arial" panose="020B0604020202020204" pitchFamily="34" charset="0"/>
              </a:rPr>
              <a:t>2.4 La recommandation du centre d’expertise est examinée et l’approbation finale est donnée.</a:t>
            </a:r>
          </a:p>
        </p:txBody>
      </p:sp>
      <p:cxnSp>
        <p:nvCxnSpPr>
          <p:cNvPr id="1095" name="Connector: Elbow 1094" descr="Elbow arrow connecting steps 2.4 and 3.1">
            <a:extLst>
              <a:ext uri="{FF2B5EF4-FFF2-40B4-BE49-F238E27FC236}">
                <a16:creationId xmlns:a16="http://schemas.microsoft.com/office/drawing/2014/main" id="{FF77722A-AD38-1095-40C0-951FC64C61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3" idx="3"/>
            <a:endCxn id="44" idx="1"/>
          </p:cNvCxnSpPr>
          <p:nvPr/>
        </p:nvCxnSpPr>
        <p:spPr>
          <a:xfrm flipV="1">
            <a:off x="7050542" y="2184896"/>
            <a:ext cx="479296" cy="3834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 descr="Right pointed arrow with text 3. Implementation and support">
            <a:extLst>
              <a:ext uri="{FF2B5EF4-FFF2-40B4-BE49-F238E27FC236}">
                <a16:creationId xmlns:a16="http://schemas.microsoft.com/office/drawing/2014/main" id="{8EFFD991-DBD8-BEA9-714D-87C275C1F5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5104483"/>
              </p:ext>
            </p:extLst>
          </p:nvPr>
        </p:nvGraphicFramePr>
        <p:xfrm>
          <a:off x="6763310" y="674569"/>
          <a:ext cx="3197620" cy="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83F6D255-6A2D-2CF2-C2FF-52205D589853}"/>
              </a:ext>
            </a:extLst>
          </p:cNvPr>
          <p:cNvSpPr txBox="1"/>
          <p:nvPr/>
        </p:nvSpPr>
        <p:spPr>
          <a:xfrm>
            <a:off x="7529838" y="1492398"/>
            <a:ext cx="200190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/>
                <a:cs typeface="Arial"/>
              </a:rPr>
              <a:t>3.1 Le centre d’expertise coordonne l’approvisionnement et la mise en œuvre avec les services</a:t>
            </a:r>
            <a:r>
              <a:rPr lang="fr-CA" sz="1400">
                <a:latin typeface="Arial"/>
                <a:cs typeface="Arial"/>
              </a:rPr>
              <a:t> habilitants</a:t>
            </a:r>
            <a:r>
              <a:rPr lang="fr-CA" sz="1400" noProof="0">
                <a:latin typeface="Arial"/>
                <a:cs typeface="Arial"/>
              </a:rPr>
              <a:t>. </a:t>
            </a:r>
          </a:p>
        </p:txBody>
      </p:sp>
      <p:cxnSp>
        <p:nvCxnSpPr>
          <p:cNvPr id="1044" name="Straight Arrow Connector 1043" descr="Straight arrow connecting steps 3.1 and 3.2">
            <a:extLst>
              <a:ext uri="{FF2B5EF4-FFF2-40B4-BE49-F238E27FC236}">
                <a16:creationId xmlns:a16="http://schemas.microsoft.com/office/drawing/2014/main" id="{16317DF0-1476-EE65-FC2B-4182F1EA34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4" idx="2"/>
            <a:endCxn id="45" idx="0"/>
          </p:cNvCxnSpPr>
          <p:nvPr/>
        </p:nvCxnSpPr>
        <p:spPr>
          <a:xfrm flipH="1">
            <a:off x="8529583" y="2877393"/>
            <a:ext cx="1209" cy="685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DE7CADA0-FFD6-854D-89FE-1362C16B786E}"/>
              </a:ext>
            </a:extLst>
          </p:cNvPr>
          <p:cNvSpPr txBox="1"/>
          <p:nvPr/>
        </p:nvSpPr>
        <p:spPr>
          <a:xfrm>
            <a:off x="7542290" y="2945897"/>
            <a:ext cx="1974586" cy="169277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300" noProof="0">
                <a:latin typeface="Arial"/>
                <a:cs typeface="Arial"/>
              </a:rPr>
              <a:t>3.2 Le gestionnaire et l’employé collaborent avec le centre d’expertise pour mettre en œuvre des </a:t>
            </a:r>
            <a:r>
              <a:rPr lang="fr-CA" sz="1300">
                <a:latin typeface="Arial"/>
                <a:cs typeface="Arial"/>
              </a:rPr>
              <a:t>solutions de mesures</a:t>
            </a:r>
            <a:r>
              <a:rPr lang="fr-CA" sz="1300" noProof="0">
                <a:latin typeface="Arial"/>
                <a:cs typeface="Arial"/>
              </a:rPr>
              <a:t> d’adaptation du lieu de travail.</a:t>
            </a:r>
          </a:p>
        </p:txBody>
      </p:sp>
      <p:cxnSp>
        <p:nvCxnSpPr>
          <p:cNvPr id="1046" name="Straight Arrow Connector 1045" descr="Straight arrow connecting steps 3.2 and 3.3">
            <a:extLst>
              <a:ext uri="{FF2B5EF4-FFF2-40B4-BE49-F238E27FC236}">
                <a16:creationId xmlns:a16="http://schemas.microsoft.com/office/drawing/2014/main" id="{B323252C-BACF-2296-85DC-E74A1B6ECCA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5" idx="2"/>
            <a:endCxn id="46" idx="0"/>
          </p:cNvCxnSpPr>
          <p:nvPr/>
        </p:nvCxnSpPr>
        <p:spPr>
          <a:xfrm>
            <a:off x="8529583" y="4638668"/>
            <a:ext cx="3810" cy="1626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64A7CB54-6418-F0AB-EA15-3F641F25398F}"/>
              </a:ext>
            </a:extLst>
          </p:cNvPr>
          <p:cNvSpPr txBox="1"/>
          <p:nvPr/>
        </p:nvSpPr>
        <p:spPr>
          <a:xfrm>
            <a:off x="7555869" y="4801305"/>
            <a:ext cx="1955047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200" noProof="0">
                <a:latin typeface="Arial"/>
                <a:cs typeface="Arial"/>
              </a:rPr>
              <a:t>3.3 L’employé obtient la </a:t>
            </a:r>
            <a:r>
              <a:rPr lang="fr-CA" sz="1200">
                <a:latin typeface="Arial"/>
                <a:cs typeface="Arial"/>
              </a:rPr>
              <a:t>solution de mesures</a:t>
            </a:r>
            <a:r>
              <a:rPr lang="fr-CA" sz="1200" noProof="0">
                <a:latin typeface="Arial"/>
                <a:cs typeface="Arial"/>
              </a:rPr>
              <a:t> d’adaptation </a:t>
            </a:r>
            <a:r>
              <a:rPr lang="fr-CA" sz="1200">
                <a:latin typeface="Arial"/>
                <a:cs typeface="Arial"/>
              </a:rPr>
              <a:t>du lieu de travail </a:t>
            </a:r>
            <a:r>
              <a:rPr lang="fr-CA" sz="1200" noProof="0">
                <a:latin typeface="Arial"/>
                <a:cs typeface="Arial"/>
              </a:rPr>
              <a:t>et la met à l’essai.</a:t>
            </a:r>
          </a:p>
        </p:txBody>
      </p:sp>
      <p:cxnSp>
        <p:nvCxnSpPr>
          <p:cNvPr id="1048" name="Straight Arrow Connector 1047" descr="Straight arrow connecting steps 3.3 and 3.4">
            <a:extLst>
              <a:ext uri="{FF2B5EF4-FFF2-40B4-BE49-F238E27FC236}">
                <a16:creationId xmlns:a16="http://schemas.microsoft.com/office/drawing/2014/main" id="{6EB99F64-9A09-57D6-4F84-19DE0A3EC8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6" idx="2"/>
            <a:endCxn id="47" idx="0"/>
          </p:cNvCxnSpPr>
          <p:nvPr/>
        </p:nvCxnSpPr>
        <p:spPr>
          <a:xfrm>
            <a:off x="8533393" y="5632302"/>
            <a:ext cx="4483" cy="2001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B0659A69-DC30-D925-AEDC-6686C8E2AAEF}"/>
              </a:ext>
            </a:extLst>
          </p:cNvPr>
          <p:cNvSpPr txBox="1"/>
          <p:nvPr/>
        </p:nvSpPr>
        <p:spPr>
          <a:xfrm>
            <a:off x="7560352" y="5832422"/>
            <a:ext cx="1955047" cy="7386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 panose="020B0604020202020204" pitchFamily="34" charset="0"/>
                <a:cs typeface="Arial" panose="020B0604020202020204" pitchFamily="34" charset="0"/>
              </a:rPr>
              <a:t>3.4 Un soutien supplémentaire est fourni (s’il y a lieu).</a:t>
            </a:r>
            <a:endParaRPr lang="fr-CA" sz="1400" noProof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1050" name="Connector: Elbow 1049" descr="Elbow arrow connecting steps 3.4 and 4.1">
            <a:extLst>
              <a:ext uri="{FF2B5EF4-FFF2-40B4-BE49-F238E27FC236}">
                <a16:creationId xmlns:a16="http://schemas.microsoft.com/office/drawing/2014/main" id="{44DD2377-8D22-7BD0-9A49-E4E4309435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7" idx="3"/>
            <a:endCxn id="48" idx="1"/>
          </p:cNvCxnSpPr>
          <p:nvPr/>
        </p:nvCxnSpPr>
        <p:spPr>
          <a:xfrm flipV="1">
            <a:off x="9515399" y="2086771"/>
            <a:ext cx="383301" cy="411498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Diagram 16" descr="Right pointed arrow with the text 4. Monitoring and continuous improvement">
            <a:extLst>
              <a:ext uri="{FF2B5EF4-FFF2-40B4-BE49-F238E27FC236}">
                <a16:creationId xmlns:a16="http://schemas.microsoft.com/office/drawing/2014/main" id="{1D2CA1EB-810B-A95C-E3F2-10B93E54864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783042"/>
              </p:ext>
            </p:extLst>
          </p:nvPr>
        </p:nvGraphicFramePr>
        <p:xfrm>
          <a:off x="8897909" y="671782"/>
          <a:ext cx="3197619" cy="750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D5E0B75A-DFCD-B2B9-FABA-E8C4136B2E32}"/>
              </a:ext>
            </a:extLst>
          </p:cNvPr>
          <p:cNvSpPr txBox="1"/>
          <p:nvPr/>
        </p:nvSpPr>
        <p:spPr>
          <a:xfrm>
            <a:off x="9898700" y="1578939"/>
            <a:ext cx="2013689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200" noProof="0">
                <a:latin typeface="Arial"/>
                <a:cs typeface="Arial"/>
              </a:rPr>
              <a:t>4.1 </a:t>
            </a:r>
            <a:r>
              <a:rPr lang="fr-FR" sz="1200" noProof="0">
                <a:latin typeface="Arial"/>
                <a:cs typeface="Arial"/>
              </a:rPr>
              <a:t>L’employé prend des notes sur la </a:t>
            </a:r>
            <a:r>
              <a:rPr lang="fr-FR" sz="1200">
                <a:latin typeface="Arial"/>
                <a:cs typeface="Arial"/>
              </a:rPr>
              <a:t>solution de mesures</a:t>
            </a:r>
            <a:r>
              <a:rPr lang="fr-FR" sz="1200" noProof="0">
                <a:latin typeface="Arial"/>
                <a:cs typeface="Arial"/>
              </a:rPr>
              <a:t> d’adaptation une fois que celle-ci est mise en place.</a:t>
            </a:r>
            <a:endParaRPr lang="fr-CA" sz="1200" noProof="0">
              <a:latin typeface="Arial"/>
              <a:ea typeface="Calibri"/>
              <a:cs typeface="Arial"/>
            </a:endParaRPr>
          </a:p>
        </p:txBody>
      </p:sp>
      <p:cxnSp>
        <p:nvCxnSpPr>
          <p:cNvPr id="1054" name="Straight Arrow Connector 1053" descr="Straight arrow connecting steps 4.1 and 4.2">
            <a:extLst>
              <a:ext uri="{FF2B5EF4-FFF2-40B4-BE49-F238E27FC236}">
                <a16:creationId xmlns:a16="http://schemas.microsoft.com/office/drawing/2014/main" id="{2FE9A344-C42C-330C-3FDC-C565DAE013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>
            <a:off x="10905545" y="2594602"/>
            <a:ext cx="2147" cy="1498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CAF736FC-AD8C-35C3-0636-0950552B9F36}"/>
              </a:ext>
            </a:extLst>
          </p:cNvPr>
          <p:cNvSpPr txBox="1"/>
          <p:nvPr/>
        </p:nvSpPr>
        <p:spPr>
          <a:xfrm>
            <a:off x="9897982" y="2744459"/>
            <a:ext cx="2019420" cy="13849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/>
                <a:cs typeface="Arial"/>
              </a:rPr>
              <a:t>4.2 </a:t>
            </a:r>
            <a:r>
              <a:rPr lang="fr-FR" sz="1400" noProof="0">
                <a:latin typeface="Arial"/>
                <a:cs typeface="Arial"/>
              </a:rPr>
              <a:t>Le centre d’expertise effectue un suivi de la mise en œuvre de la </a:t>
            </a:r>
            <a:r>
              <a:rPr lang="fr-FR" sz="1400">
                <a:latin typeface="Arial"/>
                <a:cs typeface="Arial"/>
              </a:rPr>
              <a:t>solution des mesures</a:t>
            </a:r>
            <a:r>
              <a:rPr lang="fr-FR" sz="1400" noProof="0">
                <a:latin typeface="Arial"/>
                <a:cs typeface="Arial"/>
              </a:rPr>
              <a:t> d’adaptation</a:t>
            </a:r>
            <a:r>
              <a:rPr lang="fr-FR" sz="1400">
                <a:latin typeface="Arial"/>
                <a:cs typeface="Arial"/>
              </a:rPr>
              <a:t>.</a:t>
            </a:r>
            <a:endParaRPr lang="fr-FR" sz="1400" noProof="0">
              <a:latin typeface="Arial"/>
              <a:cs typeface="Arial"/>
            </a:endParaRPr>
          </a:p>
        </p:txBody>
      </p:sp>
      <p:cxnSp>
        <p:nvCxnSpPr>
          <p:cNvPr id="1073" name="Straight Arrow Connector 1072" descr="Straight arrow connecting steps 4.2 and 4.3">
            <a:extLst>
              <a:ext uri="{FF2B5EF4-FFF2-40B4-BE49-F238E27FC236}">
                <a16:creationId xmlns:a16="http://schemas.microsoft.com/office/drawing/2014/main" id="{DC29C4B4-A7A5-0CFF-45BF-35420CBA4DD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49" idx="2"/>
            <a:endCxn id="56" idx="0"/>
          </p:cNvCxnSpPr>
          <p:nvPr/>
        </p:nvCxnSpPr>
        <p:spPr>
          <a:xfrm flipH="1">
            <a:off x="10905653" y="4129454"/>
            <a:ext cx="2039" cy="783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AF674E9-C195-642D-0657-8968AD129345}"/>
              </a:ext>
            </a:extLst>
          </p:cNvPr>
          <p:cNvSpPr txBox="1"/>
          <p:nvPr/>
        </p:nvSpPr>
        <p:spPr>
          <a:xfrm>
            <a:off x="9900628" y="4207768"/>
            <a:ext cx="2010050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400" noProof="0">
                <a:latin typeface="Arial" panose="020B0604020202020204" pitchFamily="34" charset="0"/>
                <a:cs typeface="Arial" panose="020B0604020202020204" pitchFamily="34" charset="0"/>
              </a:rPr>
              <a:t>4.3 </a:t>
            </a:r>
            <a:r>
              <a:rPr lang="fr-FR" sz="1400" noProof="0">
                <a:latin typeface="Arial" panose="020B0604020202020204" pitchFamily="34" charset="0"/>
                <a:cs typeface="Arial" panose="020B0604020202020204" pitchFamily="34" charset="0"/>
              </a:rPr>
              <a:t>Des modifications sont apportées ou des suivis sont effectués si la situation évolue.</a:t>
            </a:r>
            <a:endParaRPr lang="fr-CA" sz="1400" noProof="0">
              <a:highlight>
                <a:srgbClr val="FFFF00"/>
              </a:highlight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2" name="Straight Arrow Connector 1" descr="Straight arrow connecting steps 4.3 and 4.4">
            <a:extLst>
              <a:ext uri="{FF2B5EF4-FFF2-40B4-BE49-F238E27FC236}">
                <a16:creationId xmlns:a16="http://schemas.microsoft.com/office/drawing/2014/main" id="{B1524A83-5170-5C8E-7CA3-B176670F9F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  <a:stCxn id="56" idx="2"/>
            <a:endCxn id="52" idx="0"/>
          </p:cNvCxnSpPr>
          <p:nvPr/>
        </p:nvCxnSpPr>
        <p:spPr>
          <a:xfrm>
            <a:off x="10905653" y="5161875"/>
            <a:ext cx="2039" cy="3015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62472B44-FF33-A8A6-7F31-EC5B8C4D34A9}"/>
              </a:ext>
            </a:extLst>
          </p:cNvPr>
          <p:cNvSpPr txBox="1"/>
          <p:nvPr/>
        </p:nvSpPr>
        <p:spPr>
          <a:xfrm>
            <a:off x="9907102" y="5463445"/>
            <a:ext cx="2001179" cy="10926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fr-CA" sz="1300" noProof="0">
                <a:latin typeface="Arial"/>
                <a:cs typeface="Arial"/>
              </a:rPr>
              <a:t>4.4 </a:t>
            </a:r>
            <a:r>
              <a:rPr lang="fr-FR" sz="1300" noProof="0">
                <a:latin typeface="Arial"/>
                <a:cs typeface="Arial"/>
              </a:rPr>
              <a:t>Les données et les tendances sont analysées pour améliorer les processus futurs.</a:t>
            </a:r>
            <a:endParaRPr lang="fr-CA" sz="1300" noProof="0">
              <a:latin typeface="Arial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8694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19AB0F57FFA34797BE45DD48308270" ma:contentTypeVersion="17" ma:contentTypeDescription="Create a new document." ma:contentTypeScope="" ma:versionID="425f455d9b5c2be9b87c17b65975e45f">
  <xsd:schema xmlns:xsd="http://www.w3.org/2001/XMLSchema" xmlns:xs="http://www.w3.org/2001/XMLSchema" xmlns:p="http://schemas.microsoft.com/office/2006/metadata/properties" xmlns:ns2="fc36ef8f-3e5b-4419-9806-6ebe770d7957" xmlns:ns3="f9e6fabd-0f57-4c2d-9f78-5d80e83941cf" targetNamespace="http://schemas.microsoft.com/office/2006/metadata/properties" ma:root="true" ma:fieldsID="4113748a4f11e39d987230bbc81b5440" ns2:_="" ns3:_="">
    <xsd:import namespace="fc36ef8f-3e5b-4419-9806-6ebe770d7957"/>
    <xsd:import namespace="f9e6fabd-0f57-4c2d-9f78-5d80e83941cf"/>
    <xsd:element name="properties">
      <xsd:complexType>
        <xsd:sequence>
          <xsd:element name="documentManagement">
            <xsd:complexType>
              <xsd:all>
                <xsd:element ref="ns2:Details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6ef8f-3e5b-4419-9806-6ebe770d7957" elementFormDefault="qualified">
    <xsd:import namespace="http://schemas.microsoft.com/office/2006/documentManagement/types"/>
    <xsd:import namespace="http://schemas.microsoft.com/office/infopath/2007/PartnerControls"/>
    <xsd:element name="Details" ma:index="1" nillable="true" ma:displayName="Details" ma:format="Dropdown" ma:internalName="Details">
      <xsd:simpleType>
        <xsd:restriction base="dms:Note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fa6f064-5af2-4239-ab23-685642d595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hidden="true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6fabd-0f57-4c2d-9f78-5d80e83941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15" nillable="true" ma:displayName="Taxonomy Catch All Column" ma:hidden="true" ma:list="{5d777785-43ea-409e-8a7b-2f115f495aac}" ma:internalName="TaxCatchAll" ma:readOnly="false" ma:showField="CatchAllData" ma:web="f9e6fabd-0f57-4c2d-9f78-5d80e8394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e6fabd-0f57-4c2d-9f78-5d80e83941cf" xsi:nil="true"/>
    <Details xmlns="fc36ef8f-3e5b-4419-9806-6ebe770d7957" xsi:nil="true"/>
    <lcf76f155ced4ddcb4097134ff3c332f xmlns="fc36ef8f-3e5b-4419-9806-6ebe770d79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96E99C-89DA-45A9-AEFB-803D8A561A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CF207F-D029-4641-BC1C-6C58B364CE0C}">
  <ds:schemaRefs>
    <ds:schemaRef ds:uri="f9e6fabd-0f57-4c2d-9f78-5d80e83941cf"/>
    <ds:schemaRef ds:uri="fc36ef8f-3e5b-4419-9806-6ebe770d795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A74D7F5-7050-427F-AA7B-F69B8AE8F87D}">
  <ds:schemaRefs>
    <ds:schemaRef ds:uri="http://schemas.microsoft.com/office/2006/metadata/properties"/>
    <ds:schemaRef ds:uri="f9e6fabd-0f57-4c2d-9f78-5d80e83941cf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fc36ef8f-3e5b-4419-9806-6ebe770d7957"/>
  </ds:schemaRefs>
</ds:datastoreItem>
</file>

<file path=docMetadata/LabelInfo.xml><?xml version="1.0" encoding="utf-8"?>
<clbl:labelList xmlns:clbl="http://schemas.microsoft.com/office/2020/mipLabelMetadata">
  <clbl:label id="{0b0f69b2-48a3-41c3-8376-797e288adb4a}" enabled="1" method="Privileged" siteId="{9ed55846-8a81-4246-acd8-b1a01abfc0d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395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Arial MT Std</vt:lpstr>
      <vt:lpstr>Calibri</vt:lpstr>
      <vt:lpstr>Calibri Light</vt:lpstr>
      <vt:lpstr>office theme</vt:lpstr>
      <vt:lpstr>Custom Design</vt:lpstr>
      <vt:lpstr>Schéma du processus lié aux mesures d’adaptation du lieu de travail</vt:lpstr>
    </vt:vector>
  </TitlesOfParts>
  <Company>ESDC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workplace accommodation journey for employees with disabilities (Process map)</dc:title>
  <dc:creator/>
  <cp:lastModifiedBy>Charlier, Sarah S [NC]</cp:lastModifiedBy>
  <cp:revision>1</cp:revision>
  <dcterms:created xsi:type="dcterms:W3CDTF">2025-05-02T15:39:40Z</dcterms:created>
  <dcterms:modified xsi:type="dcterms:W3CDTF">2025-09-24T13:07:38Z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0x0101004419AB0F57FFA34797BE45DD48308270</vt:lpwstr>
  </property>
  <property fmtid="{D5CDD505-2E9C-101B-9397-08002B2CF9AE}" pid="3" name="MediaServiceImageTags">
    <vt:lpwstr/>
  </property>
</Properties>
</file>