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6"/>
  </p:notesMasterIdLst>
  <p:sldIdLst>
    <p:sldId id="1884"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7" autoAdjust="0"/>
    <p:restoredTop sz="94660"/>
  </p:normalViewPr>
  <p:slideViewPr>
    <p:cSldViewPr snapToGrid="0">
      <p:cViewPr varScale="1">
        <p:scale>
          <a:sx n="142" d="100"/>
          <a:sy n="142" d="100"/>
        </p:scale>
        <p:origin x="3270" y="3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arlier, Sarah S [NC]" userId="6741d6c0-14ba-44e6-8744-c2af2983936e" providerId="ADAL" clId="{21AC5718-AF65-4D00-962C-676B505A0729}"/>
    <pc:docChg chg="mod modSld">
      <pc:chgData name="Charlier, Sarah S [NC]" userId="6741d6c0-14ba-44e6-8744-c2af2983936e" providerId="ADAL" clId="{21AC5718-AF65-4D00-962C-676B505A0729}" dt="2025-09-24T12:55:26.040" v="11"/>
      <pc:docMkLst>
        <pc:docMk/>
      </pc:docMkLst>
      <pc:sldChg chg="modSp mod modNotesTx">
        <pc:chgData name="Charlier, Sarah S [NC]" userId="6741d6c0-14ba-44e6-8744-c2af2983936e" providerId="ADAL" clId="{21AC5718-AF65-4D00-962C-676B505A0729}" dt="2025-09-24T12:54:41.040" v="10" actId="1037"/>
        <pc:sldMkLst>
          <pc:docMk/>
          <pc:sldMk cId="3959548552" sldId="1884"/>
        </pc:sldMkLst>
        <pc:spChg chg="mod">
          <ac:chgData name="Charlier, Sarah S [NC]" userId="6741d6c0-14ba-44e6-8744-c2af2983936e" providerId="ADAL" clId="{21AC5718-AF65-4D00-962C-676B505A0729}" dt="2025-09-24T12:54:41.040" v="10" actId="1037"/>
          <ac:spMkLst>
            <pc:docMk/>
            <pc:sldMk cId="3959548552" sldId="1884"/>
            <ac:spMk id="9" creationId="{9C8817F2-4B76-D1FC-D8BF-D683992DB02B}"/>
          </ac:spMkLst>
        </pc:spChg>
      </pc:sldChg>
    </pc:docChg>
  </pc:docChgLst>
  <pc:docChgLst>
    <pc:chgData name="McArthur, Paul PD [NC]" userId="S::paul.mcarthur@hrsdc-rhdcc.gc.ca::c37da24a-2a32-4063-93b7-5b5717408e52" providerId="AD" clId="Web-{148B1E70-2B07-4457-E092-1492C6955B0B}"/>
    <pc:docChg chg="modSld">
      <pc:chgData name="McArthur, Paul PD [NC]" userId="S::paul.mcarthur@hrsdc-rhdcc.gc.ca::c37da24a-2a32-4063-93b7-5b5717408e52" providerId="AD" clId="Web-{148B1E70-2B07-4457-E092-1492C6955B0B}" dt="2025-09-22T19:25:36.125" v="35" actId="1076"/>
      <pc:docMkLst>
        <pc:docMk/>
      </pc:docMkLst>
      <pc:sldChg chg="modSp">
        <pc:chgData name="McArthur, Paul PD [NC]" userId="S::paul.mcarthur@hrsdc-rhdcc.gc.ca::c37da24a-2a32-4063-93b7-5b5717408e52" providerId="AD" clId="Web-{148B1E70-2B07-4457-E092-1492C6955B0B}" dt="2025-09-22T19:25:36.125" v="35" actId="1076"/>
        <pc:sldMkLst>
          <pc:docMk/>
          <pc:sldMk cId="3959548552" sldId="1884"/>
        </pc:sldMkLst>
        <pc:spChg chg="mod">
          <ac:chgData name="McArthur, Paul PD [NC]" userId="S::paul.mcarthur@hrsdc-rhdcc.gc.ca::c37da24a-2a32-4063-93b7-5b5717408e52" providerId="AD" clId="Web-{148B1E70-2B07-4457-E092-1492C6955B0B}" dt="2025-09-22T19:25:36.125" v="35" actId="1076"/>
          <ac:spMkLst>
            <pc:docMk/>
            <pc:sldMk cId="3959548552" sldId="1884"/>
            <ac:spMk id="9" creationId="{9C8817F2-4B76-D1FC-D8BF-D683992DB02B}"/>
          </ac:spMkLst>
        </pc:spChg>
        <pc:spChg chg="mod">
          <ac:chgData name="McArthur, Paul PD [NC]" userId="S::paul.mcarthur@hrsdc-rhdcc.gc.ca::c37da24a-2a32-4063-93b7-5b5717408e52" providerId="AD" clId="Web-{148B1E70-2B07-4457-E092-1492C6955B0B}" dt="2025-09-22T19:25:04.280" v="29" actId="20577"/>
          <ac:spMkLst>
            <pc:docMk/>
            <pc:sldMk cId="3959548552" sldId="1884"/>
            <ac:spMk id="22" creationId="{0282C665-28FE-03E5-6F25-4C200B86C4C8}"/>
          </ac:spMkLst>
        </pc:spChg>
        <pc:spChg chg="mod">
          <ac:chgData name="McArthur, Paul PD [NC]" userId="S::paul.mcarthur@hrsdc-rhdcc.gc.ca::c37da24a-2a32-4063-93b7-5b5717408e52" providerId="AD" clId="Web-{148B1E70-2B07-4457-E092-1492C6955B0B}" dt="2025-09-22T19:21:08.559" v="20" actId="1076"/>
          <ac:spMkLst>
            <pc:docMk/>
            <pc:sldMk cId="3959548552" sldId="1884"/>
            <ac:spMk id="31" creationId="{B58E474E-D093-2BA6-4905-B17D1E40CA9C}"/>
          </ac:spMkLst>
        </pc:spChg>
        <pc:spChg chg="mod">
          <ac:chgData name="McArthur, Paul PD [NC]" userId="S::paul.mcarthur@hrsdc-rhdcc.gc.ca::c37da24a-2a32-4063-93b7-5b5717408e52" providerId="AD" clId="Web-{148B1E70-2B07-4457-E092-1492C6955B0B}" dt="2025-09-22T19:25:22.437" v="31" actId="20577"/>
          <ac:spMkLst>
            <pc:docMk/>
            <pc:sldMk cId="3959548552" sldId="1884"/>
            <ac:spMk id="43" creationId="{5A13A6AB-4968-FEF2-8BC2-978A1B45F899}"/>
          </ac:spMkLst>
        </pc:spChg>
      </pc:sldChg>
    </pc:docChg>
  </pc:docChgLst>
  <pc:docChgLst>
    <pc:chgData name="Charlier, Sarah S [NC]" userId="6741d6c0-14ba-44e6-8744-c2af2983936e" providerId="ADAL" clId="{B7220903-D648-4051-888C-B5E5120B3D64}"/>
    <pc:docChg chg="undo custSel modSld">
      <pc:chgData name="Charlier, Sarah S [NC]" userId="6741d6c0-14ba-44e6-8744-c2af2983936e" providerId="ADAL" clId="{B7220903-D648-4051-888C-B5E5120B3D64}" dt="2025-09-17T16:21:46.150" v="80" actId="13244"/>
      <pc:docMkLst>
        <pc:docMk/>
      </pc:docMkLst>
      <pc:sldChg chg="delSp modSp mod">
        <pc:chgData name="Charlier, Sarah S [NC]" userId="6741d6c0-14ba-44e6-8744-c2af2983936e" providerId="ADAL" clId="{B7220903-D648-4051-888C-B5E5120B3D64}" dt="2025-09-17T16:21:46.150" v="80" actId="13244"/>
        <pc:sldMkLst>
          <pc:docMk/>
          <pc:sldMk cId="3959548552" sldId="1884"/>
        </pc:sldMkLst>
        <pc:spChg chg="mod">
          <ac:chgData name="Charlier, Sarah S [NC]" userId="6741d6c0-14ba-44e6-8744-c2af2983936e" providerId="ADAL" clId="{B7220903-D648-4051-888C-B5E5120B3D64}" dt="2025-09-17T16:19:59.506" v="28" actId="120"/>
          <ac:spMkLst>
            <pc:docMk/>
            <pc:sldMk cId="3959548552" sldId="1884"/>
            <ac:spMk id="2" creationId="{B8CBEFF2-198A-1CB1-EF20-456EABEC7F7C}"/>
          </ac:spMkLst>
        </pc:spChg>
        <pc:spChg chg="mod ord">
          <ac:chgData name="Charlier, Sarah S [NC]" userId="6741d6c0-14ba-44e6-8744-c2af2983936e" providerId="ADAL" clId="{B7220903-D648-4051-888C-B5E5120B3D64}" dt="2025-09-17T16:19:57.907" v="27" actId="120"/>
          <ac:spMkLst>
            <pc:docMk/>
            <pc:sldMk cId="3959548552" sldId="1884"/>
            <ac:spMk id="3" creationId="{ADF46A93-CB4F-0F4B-F33D-1BD053176096}"/>
          </ac:spMkLst>
        </pc:spChg>
        <pc:spChg chg="ord">
          <ac:chgData name="Charlier, Sarah S [NC]" userId="6741d6c0-14ba-44e6-8744-c2af2983936e" providerId="ADAL" clId="{B7220903-D648-4051-888C-B5E5120B3D64}" dt="2025-09-17T16:18:28.103" v="11" actId="13244"/>
          <ac:spMkLst>
            <pc:docMk/>
            <pc:sldMk cId="3959548552" sldId="1884"/>
            <ac:spMk id="4" creationId="{9A714C97-C7CB-7B7B-AA6B-C533206CFD30}"/>
          </ac:spMkLst>
        </pc:spChg>
        <pc:spChg chg="ord">
          <ac:chgData name="Charlier, Sarah S [NC]" userId="6741d6c0-14ba-44e6-8744-c2af2983936e" providerId="ADAL" clId="{B7220903-D648-4051-888C-B5E5120B3D64}" dt="2025-09-17T16:18:32.129" v="12" actId="13244"/>
          <ac:spMkLst>
            <pc:docMk/>
            <pc:sldMk cId="3959548552" sldId="1884"/>
            <ac:spMk id="5" creationId="{43FD9A52-00B6-349D-E91E-0A4D139287E5}"/>
          </ac:spMkLst>
        </pc:spChg>
        <pc:spChg chg="ord">
          <ac:chgData name="Charlier, Sarah S [NC]" userId="6741d6c0-14ba-44e6-8744-c2af2983936e" providerId="ADAL" clId="{B7220903-D648-4051-888C-B5E5120B3D64}" dt="2025-09-17T16:18:58.076" v="15" actId="13244"/>
          <ac:spMkLst>
            <pc:docMk/>
            <pc:sldMk cId="3959548552" sldId="1884"/>
            <ac:spMk id="6" creationId="{030829D9-58C6-2FE7-4BB9-7C1E2A2013E2}"/>
          </ac:spMkLst>
        </pc:spChg>
        <pc:spChg chg="ord">
          <ac:chgData name="Charlier, Sarah S [NC]" userId="6741d6c0-14ba-44e6-8744-c2af2983936e" providerId="ADAL" clId="{B7220903-D648-4051-888C-B5E5120B3D64}" dt="2025-09-17T16:19:07.636" v="16" actId="13244"/>
          <ac:spMkLst>
            <pc:docMk/>
            <pc:sldMk cId="3959548552" sldId="1884"/>
            <ac:spMk id="7" creationId="{E207D42D-B706-6F35-2E19-A225F554DD28}"/>
          </ac:spMkLst>
        </pc:spChg>
        <pc:spChg chg="mod">
          <ac:chgData name="Charlier, Sarah S [NC]" userId="6741d6c0-14ba-44e6-8744-c2af2983936e" providerId="ADAL" clId="{B7220903-D648-4051-888C-B5E5120B3D64}" dt="2025-09-17T16:19:53.054" v="25" actId="120"/>
          <ac:spMkLst>
            <pc:docMk/>
            <pc:sldMk cId="3959548552" sldId="1884"/>
            <ac:spMk id="12" creationId="{8FF97E77-3CF9-B5EB-6A81-4A13C35AFFF1}"/>
          </ac:spMkLst>
        </pc:spChg>
        <pc:spChg chg="mod ord topLvl">
          <ac:chgData name="Charlier, Sarah S [NC]" userId="6741d6c0-14ba-44e6-8744-c2af2983936e" providerId="ADAL" clId="{B7220903-D648-4051-888C-B5E5120B3D64}" dt="2025-09-17T16:21:44.746" v="79" actId="13244"/>
          <ac:spMkLst>
            <pc:docMk/>
            <pc:sldMk cId="3959548552" sldId="1884"/>
            <ac:spMk id="14" creationId="{C3EE7282-645A-AFD9-CDC2-EF0C80E025E7}"/>
          </ac:spMkLst>
        </pc:spChg>
        <pc:spChg chg="mod ord topLvl">
          <ac:chgData name="Charlier, Sarah S [NC]" userId="6741d6c0-14ba-44e6-8744-c2af2983936e" providerId="ADAL" clId="{B7220903-D648-4051-888C-B5E5120B3D64}" dt="2025-09-17T16:21:42.098" v="77" actId="13244"/>
          <ac:spMkLst>
            <pc:docMk/>
            <pc:sldMk cId="3959548552" sldId="1884"/>
            <ac:spMk id="16" creationId="{4FF2B054-88DD-4816-A0FC-2FD337A7F4DD}"/>
          </ac:spMkLst>
        </pc:spChg>
        <pc:spChg chg="mod ord topLvl">
          <ac:chgData name="Charlier, Sarah S [NC]" userId="6741d6c0-14ba-44e6-8744-c2af2983936e" providerId="ADAL" clId="{B7220903-D648-4051-888C-B5E5120B3D64}" dt="2025-09-17T16:21:43.373" v="78" actId="13244"/>
          <ac:spMkLst>
            <pc:docMk/>
            <pc:sldMk cId="3959548552" sldId="1884"/>
            <ac:spMk id="17" creationId="{B53708F1-057C-B692-D4CE-75690DADBDE4}"/>
          </ac:spMkLst>
        </pc:spChg>
        <pc:spChg chg="mod">
          <ac:chgData name="Charlier, Sarah S [NC]" userId="6741d6c0-14ba-44e6-8744-c2af2983936e" providerId="ADAL" clId="{B7220903-D648-4051-888C-B5E5120B3D64}" dt="2025-09-17T16:20:02.624" v="29" actId="120"/>
          <ac:spMkLst>
            <pc:docMk/>
            <pc:sldMk cId="3959548552" sldId="1884"/>
            <ac:spMk id="20" creationId="{BE340D16-066C-37A2-E180-6571E116D598}"/>
          </ac:spMkLst>
        </pc:spChg>
        <pc:spChg chg="mod ord topLvl">
          <ac:chgData name="Charlier, Sarah S [NC]" userId="6741d6c0-14ba-44e6-8744-c2af2983936e" providerId="ADAL" clId="{B7220903-D648-4051-888C-B5E5120B3D64}" dt="2025-09-17T16:21:20.673" v="71" actId="13244"/>
          <ac:spMkLst>
            <pc:docMk/>
            <pc:sldMk cId="3959548552" sldId="1884"/>
            <ac:spMk id="21" creationId="{F55FFE6A-08D8-5F50-9FB6-A970CE8B68D5}"/>
          </ac:spMkLst>
        </pc:spChg>
        <pc:spChg chg="mod topLvl">
          <ac:chgData name="Charlier, Sarah S [NC]" userId="6741d6c0-14ba-44e6-8744-c2af2983936e" providerId="ADAL" clId="{B7220903-D648-4051-888C-B5E5120B3D64}" dt="2025-09-17T16:21:29.543" v="73" actId="120"/>
          <ac:spMkLst>
            <pc:docMk/>
            <pc:sldMk cId="3959548552" sldId="1884"/>
            <ac:spMk id="22" creationId="{0282C665-28FE-03E5-6F25-4C200B86C4C8}"/>
          </ac:spMkLst>
        </pc:spChg>
        <pc:spChg chg="mod ord topLvl">
          <ac:chgData name="Charlier, Sarah S [NC]" userId="6741d6c0-14ba-44e6-8744-c2af2983936e" providerId="ADAL" clId="{B7220903-D648-4051-888C-B5E5120B3D64}" dt="2025-09-17T16:21:25.231" v="72" actId="13244"/>
          <ac:spMkLst>
            <pc:docMk/>
            <pc:sldMk cId="3959548552" sldId="1884"/>
            <ac:spMk id="23" creationId="{755745F9-9772-B59F-CEA5-6129E3D617A7}"/>
          </ac:spMkLst>
        </pc:spChg>
        <pc:spChg chg="mod ord topLvl">
          <ac:chgData name="Charlier, Sarah S [NC]" userId="6741d6c0-14ba-44e6-8744-c2af2983936e" providerId="ADAL" clId="{B7220903-D648-4051-888C-B5E5120B3D64}" dt="2025-09-17T16:21:31.690" v="74" actId="13244"/>
          <ac:spMkLst>
            <pc:docMk/>
            <pc:sldMk cId="3959548552" sldId="1884"/>
            <ac:spMk id="25" creationId="{EF0E84D5-B6D8-CA4D-60D0-09DCBE3184D4}"/>
          </ac:spMkLst>
        </pc:spChg>
        <pc:spChg chg="mod ord topLvl">
          <ac:chgData name="Charlier, Sarah S [NC]" userId="6741d6c0-14ba-44e6-8744-c2af2983936e" providerId="ADAL" clId="{B7220903-D648-4051-888C-B5E5120B3D64}" dt="2025-09-17T16:21:39.116" v="75" actId="13244"/>
          <ac:spMkLst>
            <pc:docMk/>
            <pc:sldMk cId="3959548552" sldId="1884"/>
            <ac:spMk id="26" creationId="{E7CA5407-0085-4992-9489-7064A5FE2FBB}"/>
          </ac:spMkLst>
        </pc:spChg>
        <pc:spChg chg="mod ord topLvl">
          <ac:chgData name="Charlier, Sarah S [NC]" userId="6741d6c0-14ba-44e6-8744-c2af2983936e" providerId="ADAL" clId="{B7220903-D648-4051-888C-B5E5120B3D64}" dt="2025-09-17T16:21:18.273" v="70" actId="13244"/>
          <ac:spMkLst>
            <pc:docMk/>
            <pc:sldMk cId="3959548552" sldId="1884"/>
            <ac:spMk id="27" creationId="{F05A9577-F012-7EF0-BAF3-64B731A57B01}"/>
          </ac:spMkLst>
        </pc:spChg>
        <pc:spChg chg="ord">
          <ac:chgData name="Charlier, Sarah S [NC]" userId="6741d6c0-14ba-44e6-8744-c2af2983936e" providerId="ADAL" clId="{B7220903-D648-4051-888C-B5E5120B3D64}" dt="2025-09-17T16:17:49.920" v="4" actId="13244"/>
          <ac:spMkLst>
            <pc:docMk/>
            <pc:sldMk cId="3959548552" sldId="1884"/>
            <ac:spMk id="28" creationId="{2B73087E-088B-13CE-E8F3-FEDAD721F99A}"/>
          </ac:spMkLst>
        </pc:spChg>
        <pc:spChg chg="mod ord topLvl">
          <ac:chgData name="Charlier, Sarah S [NC]" userId="6741d6c0-14ba-44e6-8744-c2af2983936e" providerId="ADAL" clId="{B7220903-D648-4051-888C-B5E5120B3D64}" dt="2025-09-17T16:21:40.557" v="76" actId="13244"/>
          <ac:spMkLst>
            <pc:docMk/>
            <pc:sldMk cId="3959548552" sldId="1884"/>
            <ac:spMk id="33" creationId="{9326817F-55EF-9813-FF8D-91EE77D3EB4C}"/>
          </ac:spMkLst>
        </pc:spChg>
        <pc:spChg chg="ord">
          <ac:chgData name="Charlier, Sarah S [NC]" userId="6741d6c0-14ba-44e6-8744-c2af2983936e" providerId="ADAL" clId="{B7220903-D648-4051-888C-B5E5120B3D64}" dt="2025-09-17T16:18:03.335" v="5" actId="13244"/>
          <ac:spMkLst>
            <pc:docMk/>
            <pc:sldMk cId="3959548552" sldId="1884"/>
            <ac:spMk id="41" creationId="{7C68B812-0B01-0642-46A8-22F0EE80B016}"/>
          </ac:spMkLst>
        </pc:spChg>
        <pc:spChg chg="mod ord topLvl">
          <ac:chgData name="Charlier, Sarah S [NC]" userId="6741d6c0-14ba-44e6-8744-c2af2983936e" providerId="ADAL" clId="{B7220903-D648-4051-888C-B5E5120B3D64}" dt="2025-09-17T16:21:46.150" v="80" actId="13244"/>
          <ac:spMkLst>
            <pc:docMk/>
            <pc:sldMk cId="3959548552" sldId="1884"/>
            <ac:spMk id="43" creationId="{5A13A6AB-4968-FEF2-8BC2-978A1B45F899}"/>
          </ac:spMkLst>
        </pc:spChg>
        <pc:spChg chg="mod ord">
          <ac:chgData name="Charlier, Sarah S [NC]" userId="6741d6c0-14ba-44e6-8744-c2af2983936e" providerId="ADAL" clId="{B7220903-D648-4051-888C-B5E5120B3D64}" dt="2025-09-17T16:19:55.847" v="26" actId="120"/>
          <ac:spMkLst>
            <pc:docMk/>
            <pc:sldMk cId="3959548552" sldId="1884"/>
            <ac:spMk id="47" creationId="{69F2B06E-F489-2A9B-FE06-C2F4607FAA4C}"/>
          </ac:spMkLst>
        </pc:spChg>
        <pc:grpChg chg="mod ord">
          <ac:chgData name="Charlier, Sarah S [NC]" userId="6741d6c0-14ba-44e6-8744-c2af2983936e" providerId="ADAL" clId="{B7220903-D648-4051-888C-B5E5120B3D64}" dt="2025-09-17T16:18:06.139" v="7" actId="13244"/>
          <ac:grpSpMkLst>
            <pc:docMk/>
            <pc:sldMk cId="3959548552" sldId="1884"/>
            <ac:grpSpMk id="39" creationId="{F1ECB9EB-4725-E40E-678F-0020E02FCF2D}"/>
          </ac:grpSpMkLst>
        </pc:grpChg>
        <pc:cxnChg chg="ord">
          <ac:chgData name="Charlier, Sarah S [NC]" userId="6741d6c0-14ba-44e6-8744-c2af2983936e" providerId="ADAL" clId="{B7220903-D648-4051-888C-B5E5120B3D64}" dt="2025-09-17T16:18:03.335" v="5" actId="13244"/>
          <ac:cxnSpMkLst>
            <pc:docMk/>
            <pc:sldMk cId="3959548552" sldId="1884"/>
            <ac:cxnSpMk id="49" creationId="{1509BD9A-7E9D-85A0-F06D-E978B00144EB}"/>
          </ac:cxnSpMkLst>
        </pc:cxnChg>
        <pc:cxnChg chg="ord">
          <ac:chgData name="Charlier, Sarah S [NC]" userId="6741d6c0-14ba-44e6-8744-c2af2983936e" providerId="ADAL" clId="{B7220903-D648-4051-888C-B5E5120B3D64}" dt="2025-09-17T16:18:03.335" v="5" actId="13244"/>
          <ac:cxnSpMkLst>
            <pc:docMk/>
            <pc:sldMk cId="3959548552" sldId="1884"/>
            <ac:cxnSpMk id="56" creationId="{82B0651A-3117-C117-37D0-E67BC20D0F27}"/>
          </ac:cxnSpMkLst>
        </pc:cxn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25AC3BD-9A1E-4967-962D-0F37250B51AC}" type="datetimeFigureOut">
              <a:rPr lang="fr-CA" smtClean="0"/>
              <a:t>2025-09-24</a:t>
            </a:fld>
            <a:endParaRPr lang="fr-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ECC1F2C-F828-4FF0-9AC4-7AEC2DE7992D}" type="slidenum">
              <a:rPr lang="fr-CA" smtClean="0"/>
              <a:t>‹#›</a:t>
            </a:fld>
            <a:endParaRPr lang="fr-CA"/>
          </a:p>
        </p:txBody>
      </p:sp>
    </p:spTree>
    <p:extLst>
      <p:ext uri="{BB962C8B-B14F-4D97-AF65-F5344CB8AC3E}">
        <p14:creationId xmlns:p14="http://schemas.microsoft.com/office/powerpoint/2010/main" val="17417522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AE09FD-B00A-C3BB-4B32-3A4DA1E6FED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6E4AAEE-68EB-9047-DDCE-DEEA3C5CE3B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8D71105-A1A1-41D0-0C08-F0A0B83CB52D}"/>
              </a:ext>
            </a:extLst>
          </p:cNvPr>
          <p:cNvSpPr>
            <a:spLocks noGrp="1"/>
          </p:cNvSpPr>
          <p:nvPr>
            <p:ph type="body" idx="1"/>
          </p:nvPr>
        </p:nvSpPr>
        <p:spPr/>
        <p:txBody>
          <a:bodyPr/>
          <a:lstStyle/>
          <a:p>
            <a:endParaRPr lang="en-CA" dirty="0"/>
          </a:p>
        </p:txBody>
      </p:sp>
      <p:sp>
        <p:nvSpPr>
          <p:cNvPr id="4" name="Slide Number Placeholder 3">
            <a:extLst>
              <a:ext uri="{FF2B5EF4-FFF2-40B4-BE49-F238E27FC236}">
                <a16:creationId xmlns:a16="http://schemas.microsoft.com/office/drawing/2014/main" id="{6C898597-39D0-449E-577E-956557C6AB8B}"/>
              </a:ext>
            </a:extLst>
          </p:cNvPr>
          <p:cNvSpPr>
            <a:spLocks noGrp="1"/>
          </p:cNvSpPr>
          <p:nvPr>
            <p:ph type="sldNum" sz="quarter" idx="5"/>
          </p:nvPr>
        </p:nvSpPr>
        <p:spPr/>
        <p:txBody>
          <a:bodyPr/>
          <a:lstStyle/>
          <a:p>
            <a:pPr marL="0" marR="0" lvl="0" indent="0" algn="r" defTabSz="966554" rtl="0" eaLnBrk="1" fontAlgn="auto" latinLnBrk="0" hangingPunct="1">
              <a:lnSpc>
                <a:spcPct val="100000"/>
              </a:lnSpc>
              <a:spcBef>
                <a:spcPts val="0"/>
              </a:spcBef>
              <a:spcAft>
                <a:spcPts val="0"/>
              </a:spcAft>
              <a:buClrTx/>
              <a:buSzTx/>
              <a:buFontTx/>
              <a:buNone/>
              <a:tabLst/>
              <a:defRPr/>
            </a:pPr>
            <a:fld id="{83D7B834-5CA3-459C-A61E-1B4A6E574F08}" type="slidenum">
              <a:rPr kumimoji="0" lang="en-CA" sz="1200" b="0" i="0" u="none" strike="noStrike" kern="1200" cap="none" spc="0" normalizeH="0" baseline="0" noProof="0">
                <a:ln>
                  <a:noFill/>
                </a:ln>
                <a:solidFill>
                  <a:prstClr val="black"/>
                </a:solidFill>
                <a:effectLst/>
                <a:uLnTx/>
                <a:uFillTx/>
                <a:latin typeface="Aptos" panose="02110004020202020204"/>
                <a:ea typeface="+mn-ea"/>
                <a:cs typeface="+mn-cs"/>
              </a:rPr>
              <a:pPr marL="0" marR="0" lvl="0" indent="0" algn="r" defTabSz="966554" rtl="0" eaLnBrk="1" fontAlgn="auto" latinLnBrk="0" hangingPunct="1">
                <a:lnSpc>
                  <a:spcPct val="100000"/>
                </a:lnSpc>
                <a:spcBef>
                  <a:spcPts val="0"/>
                </a:spcBef>
                <a:spcAft>
                  <a:spcPts val="0"/>
                </a:spcAft>
                <a:buClrTx/>
                <a:buSzTx/>
                <a:buFontTx/>
                <a:buNone/>
                <a:tabLst/>
                <a:defRPr/>
              </a:pPr>
              <a:t>1</a:t>
            </a:fld>
            <a:endParaRPr kumimoji="0" lang="en-CA"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1324864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Alexis - 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5405AA-467A-E3C4-B032-B0A8C8D8BD0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A"/>
          </a:p>
        </p:txBody>
      </p:sp>
      <p:sp>
        <p:nvSpPr>
          <p:cNvPr id="3" name="Subtitle 2">
            <a:extLst>
              <a:ext uri="{FF2B5EF4-FFF2-40B4-BE49-F238E27FC236}">
                <a16:creationId xmlns:a16="http://schemas.microsoft.com/office/drawing/2014/main" id="{A21CA65A-2E42-7762-C840-45EE3D5DC5B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
        <p:nvSpPr>
          <p:cNvPr id="6" name="Slide Number Placeholder 5">
            <a:extLst>
              <a:ext uri="{FF2B5EF4-FFF2-40B4-BE49-F238E27FC236}">
                <a16:creationId xmlns:a16="http://schemas.microsoft.com/office/drawing/2014/main" id="{FA95CC40-E597-4208-E9AB-E73B9E49FCCD}"/>
              </a:ext>
            </a:extLst>
          </p:cNvPr>
          <p:cNvSpPr>
            <a:spLocks noGrp="1"/>
          </p:cNvSpPr>
          <p:nvPr>
            <p:ph type="sldNum" sz="quarter" idx="12"/>
          </p:nvPr>
        </p:nvSpPr>
        <p:spPr/>
        <p:txBody>
          <a:bodyPr/>
          <a:lstStyle/>
          <a:p>
            <a:fld id="{AF2FF8BA-8DDB-4074-883A-172F001D9E4F}" type="slidenum">
              <a:rPr lang="en-CA" smtClean="0"/>
              <a:t>‹#›</a:t>
            </a:fld>
            <a:endParaRPr lang="en-CA"/>
          </a:p>
        </p:txBody>
      </p:sp>
    </p:spTree>
    <p:extLst>
      <p:ext uri="{BB962C8B-B14F-4D97-AF65-F5344CB8AC3E}">
        <p14:creationId xmlns:p14="http://schemas.microsoft.com/office/powerpoint/2010/main" val="38950729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Titre et texte vertical">
    <p:spTree>
      <p:nvGrpSpPr>
        <p:cNvPr id="1" name=""/>
        <p:cNvGrpSpPr/>
        <p:nvPr/>
      </p:nvGrpSpPr>
      <p:grpSpPr>
        <a:xfrm>
          <a:off x="0" y="0"/>
          <a:ext cx="0" cy="0"/>
          <a:chOff x="0" y="0"/>
          <a:chExt cx="0" cy="0"/>
        </a:xfrm>
      </p:grpSpPr>
      <p:sp>
        <p:nvSpPr>
          <p:cNvPr id="11" name="Oval 10">
            <a:extLst>
              <a:ext uri="{FF2B5EF4-FFF2-40B4-BE49-F238E27FC236}">
                <a16:creationId xmlns:a16="http://schemas.microsoft.com/office/drawing/2014/main" id="{700D70BF-0D78-8947-9B2F-B0F56FF5C8CF}"/>
              </a:ext>
            </a:extLst>
          </p:cNvPr>
          <p:cNvSpPr/>
          <p:nvPr userDrawn="1"/>
        </p:nvSpPr>
        <p:spPr>
          <a:xfrm>
            <a:off x="7680960" y="-284481"/>
            <a:ext cx="4511040" cy="1660893"/>
          </a:xfrm>
          <a:prstGeom prst="ellipse">
            <a:avLst/>
          </a:prstGeom>
          <a:gradFill flip="none" rotWithShape="1">
            <a:gsLst>
              <a:gs pos="0">
                <a:schemeClr val="bg1">
                  <a:shade val="30000"/>
                  <a:satMod val="115000"/>
                  <a:lumMod val="0"/>
                  <a:lumOff val="100000"/>
                </a:schemeClr>
              </a:gs>
              <a:gs pos="63000">
                <a:schemeClr val="bg1">
                  <a:shade val="67500"/>
                  <a:satMod val="115000"/>
                  <a:alpha val="0"/>
                  <a:lumMod val="0"/>
                  <a:lumOff val="100000"/>
                </a:schemeClr>
              </a:gs>
              <a:gs pos="100000">
                <a:schemeClr val="bg1">
                  <a:shade val="100000"/>
                  <a:satMod val="115000"/>
                  <a:alpha val="0"/>
                  <a:lumMod val="0"/>
                  <a:lumOff val="100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Vertical Text Placeholder 2">
            <a:extLst>
              <a:ext uri="{FF2B5EF4-FFF2-40B4-BE49-F238E27FC236}">
                <a16:creationId xmlns:a16="http://schemas.microsoft.com/office/drawing/2014/main" id="{05561771-F5B0-B740-831B-001696BB1FE6}"/>
              </a:ext>
            </a:extLst>
          </p:cNvPr>
          <p:cNvSpPr>
            <a:spLocks noGrp="1"/>
          </p:cNvSpPr>
          <p:nvPr>
            <p:ph type="body" orient="vert" idx="1"/>
          </p:nvPr>
        </p:nvSpPr>
        <p:spPr>
          <a:xfrm>
            <a:off x="838200" y="1825625"/>
            <a:ext cx="10515600" cy="4146197"/>
          </a:xfrm>
          <a:prstGeom prst="rect">
            <a:avLst/>
          </a:prstGeom>
        </p:spPr>
        <p:txBody>
          <a:bodyPr vert="eaVert">
            <a:normAutofit/>
          </a:bodyPr>
          <a:lstStyle>
            <a:lvl1pPr>
              <a:defRPr sz="1600">
                <a:latin typeface="Arial MT Std" panose="020B0402020200020204" pitchFamily="34" charset="0"/>
              </a:defRPr>
            </a:lvl1pPr>
            <a:lvl2pPr>
              <a:defRPr sz="1400">
                <a:latin typeface="Arial MT Std" panose="020B0402020200020204" pitchFamily="34" charset="0"/>
              </a:defRPr>
            </a:lvl2pPr>
            <a:lvl3pPr>
              <a:defRPr sz="1200">
                <a:latin typeface="Arial MT Std" panose="020B0402020200020204" pitchFamily="34" charset="0"/>
              </a:defRPr>
            </a:lvl3pPr>
            <a:lvl4pPr>
              <a:defRPr sz="1100">
                <a:latin typeface="Arial MT Std" panose="020B0402020200020204" pitchFamily="34" charset="0"/>
              </a:defRPr>
            </a:lvl4pPr>
            <a:lvl5pPr>
              <a:defRPr sz="1100">
                <a:latin typeface="Arial MT Std" panose="020B0402020200020204" pitchFamily="34" charset="0"/>
              </a:defRPr>
            </a:lvl5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9" name="Title 1">
            <a:extLst>
              <a:ext uri="{FF2B5EF4-FFF2-40B4-BE49-F238E27FC236}">
                <a16:creationId xmlns:a16="http://schemas.microsoft.com/office/drawing/2014/main" id="{478D8594-770D-2F41-980E-F79D6542DB14}"/>
              </a:ext>
            </a:extLst>
          </p:cNvPr>
          <p:cNvSpPr>
            <a:spLocks noGrp="1"/>
          </p:cNvSpPr>
          <p:nvPr>
            <p:ph type="title" hasCustomPrompt="1"/>
          </p:nvPr>
        </p:nvSpPr>
        <p:spPr>
          <a:xfrm>
            <a:off x="838200" y="1152144"/>
            <a:ext cx="10515600" cy="538544"/>
          </a:xfrm>
          <a:prstGeom prst="rect">
            <a:avLst/>
          </a:prstGeom>
        </p:spPr>
        <p:txBody>
          <a:bodyPr anchor="b">
            <a:noAutofit/>
          </a:bodyPr>
          <a:lstStyle>
            <a:lvl1pPr>
              <a:defRPr sz="2000">
                <a:latin typeface="Arial MT Std" panose="020B0402020200020204" pitchFamily="34" charset="0"/>
              </a:defRPr>
            </a:lvl1pPr>
          </a:lstStyle>
          <a:p>
            <a:r>
              <a:rPr lang="en-US"/>
              <a:t>CLICK TO EDIT MASTER TITLE STYLE</a:t>
            </a:r>
          </a:p>
        </p:txBody>
      </p:sp>
      <p:sp>
        <p:nvSpPr>
          <p:cNvPr id="7" name="Subtitle 2">
            <a:extLst>
              <a:ext uri="{FF2B5EF4-FFF2-40B4-BE49-F238E27FC236}">
                <a16:creationId xmlns:a16="http://schemas.microsoft.com/office/drawing/2014/main" id="{BEA5A1E9-D7B6-5340-947A-1F94DDAB71B4}"/>
              </a:ext>
            </a:extLst>
          </p:cNvPr>
          <p:cNvSpPr txBox="1">
            <a:spLocks/>
          </p:cNvSpPr>
          <p:nvPr userDrawn="1"/>
        </p:nvSpPr>
        <p:spPr>
          <a:xfrm>
            <a:off x="3743325" y="6447115"/>
            <a:ext cx="4705350" cy="242088"/>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800" b="1" kern="4600" spc="0" baseline="0">
                <a:solidFill>
                  <a:schemeClr val="tx1"/>
                </a:solidFill>
                <a:latin typeface="Arial MT Std" panose="020B0402020200020204" pitchFamily="34" charset="0"/>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CA" sz="1200" b="0" spc="0" baseline="0">
                <a:solidFill>
                  <a:schemeClr val="bg1"/>
                </a:solidFill>
                <a:latin typeface="Calibri" panose="020F0502020204030204" pitchFamily="34" charset="0"/>
                <a:cs typeface="Calibri" panose="020F0502020204030204" pitchFamily="34" charset="0"/>
              </a:rPr>
              <a:t>Delivering insight through data for a better Canada</a:t>
            </a:r>
            <a:endParaRPr lang="en-US" sz="1200" b="0" spc="0" baseline="0">
              <a:solidFill>
                <a:schemeClr val="bg1"/>
              </a:solidFill>
              <a:latin typeface="Calibri" panose="020F0502020204030204" pitchFamily="34" charset="0"/>
              <a:cs typeface="Calibri" panose="020F0502020204030204" pitchFamily="34" charset="0"/>
            </a:endParaRPr>
          </a:p>
        </p:txBody>
      </p:sp>
      <p:sp>
        <p:nvSpPr>
          <p:cNvPr id="10" name="Slide Number Placeholder 5">
            <a:extLst>
              <a:ext uri="{FF2B5EF4-FFF2-40B4-BE49-F238E27FC236}">
                <a16:creationId xmlns:a16="http://schemas.microsoft.com/office/drawing/2014/main" id="{12C95B3F-EB60-0C49-B87A-157BB552B1C6}"/>
              </a:ext>
            </a:extLst>
          </p:cNvPr>
          <p:cNvSpPr>
            <a:spLocks noGrp="1"/>
          </p:cNvSpPr>
          <p:nvPr>
            <p:ph type="sldNum" sz="quarter" idx="12"/>
          </p:nvPr>
        </p:nvSpPr>
        <p:spPr>
          <a:xfrm>
            <a:off x="11468787" y="5960533"/>
            <a:ext cx="333982" cy="254590"/>
          </a:xfrm>
          <a:prstGeom prst="rect">
            <a:avLst/>
          </a:prstGeom>
        </p:spPr>
        <p:txBody>
          <a:bodyPr/>
          <a:lstStyle>
            <a:lvl1pPr algn="r">
              <a:defRPr sz="900">
                <a:latin typeface="Arial MT Std" panose="020B0402020200020204" pitchFamily="34" charset="0"/>
              </a:defRPr>
            </a:lvl1pPr>
          </a:lstStyle>
          <a:p>
            <a:fld id="{EDB761FF-D525-D64B-8909-8CF25B3FD480}" type="slidenum">
              <a:rPr lang="en-US" smtClean="0"/>
              <a:pPr/>
              <a:t>‹#›</a:t>
            </a:fld>
            <a:endParaRPr lang="en-US"/>
          </a:p>
        </p:txBody>
      </p:sp>
    </p:spTree>
    <p:extLst>
      <p:ext uri="{BB962C8B-B14F-4D97-AF65-F5344CB8AC3E}">
        <p14:creationId xmlns:p14="http://schemas.microsoft.com/office/powerpoint/2010/main" val="11871312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userDrawn="1">
  <p:cSld name="Default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0671372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blank">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40AE6BA-CC67-964A-CE93-5F54DDACCDE1}"/>
              </a:ext>
            </a:extLst>
          </p:cNvPr>
          <p:cNvSpPr>
            <a:spLocks noGrp="1"/>
          </p:cNvSpPr>
          <p:nvPr>
            <p:ph type="dt" sz="half" idx="10"/>
          </p:nvPr>
        </p:nvSpPr>
        <p:spPr/>
        <p:txBody>
          <a:bodyPr/>
          <a:lstStyle/>
          <a:p>
            <a:endParaRPr lang="en-CA"/>
          </a:p>
        </p:txBody>
      </p:sp>
      <p:sp>
        <p:nvSpPr>
          <p:cNvPr id="3" name="Footer Placeholder 2">
            <a:extLst>
              <a:ext uri="{FF2B5EF4-FFF2-40B4-BE49-F238E27FC236}">
                <a16:creationId xmlns:a16="http://schemas.microsoft.com/office/drawing/2014/main" id="{E8CD83E8-F1D6-EE41-EAAD-BAEBDDA22FA0}"/>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A30395D2-1FBE-CC9A-B6C6-DB162FB3E8C9}"/>
              </a:ext>
            </a:extLst>
          </p:cNvPr>
          <p:cNvSpPr>
            <a:spLocks noGrp="1"/>
          </p:cNvSpPr>
          <p:nvPr>
            <p:ph type="sldNum" sz="quarter" idx="12"/>
          </p:nvPr>
        </p:nvSpPr>
        <p:spPr/>
        <p:txBody>
          <a:bodyPr/>
          <a:lstStyle/>
          <a:p>
            <a:fld id="{0917C744-13BD-4D0D-AF99-91B5BA174486}" type="slidenum">
              <a:rPr lang="en-CA" smtClean="0"/>
              <a:t>‹#›</a:t>
            </a:fld>
            <a:endParaRPr lang="en-CA"/>
          </a:p>
        </p:txBody>
      </p:sp>
    </p:spTree>
    <p:extLst>
      <p:ext uri="{BB962C8B-B14F-4D97-AF65-F5344CB8AC3E}">
        <p14:creationId xmlns:p14="http://schemas.microsoft.com/office/powerpoint/2010/main" val="353546950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fr-CA"/>
              <a:t>Click to edit Master text styles</a:t>
            </a:r>
          </a:p>
          <a:p>
            <a:pPr lvl="1"/>
            <a:r>
              <a:rPr lang="fr-CA"/>
              <a:t>Second level</a:t>
            </a:r>
          </a:p>
          <a:p>
            <a:pPr lvl="2"/>
            <a:r>
              <a:rPr lang="fr-CA"/>
              <a:t>Third level</a:t>
            </a:r>
          </a:p>
          <a:p>
            <a:pPr lvl="3"/>
            <a:r>
              <a:rPr lang="fr-CA"/>
              <a:t>Fourth level</a:t>
            </a:r>
          </a:p>
          <a:p>
            <a:pPr lvl="4"/>
            <a:r>
              <a:rPr lang="fr-CA"/>
              <a:t>Fifth level</a:t>
            </a:r>
            <a:endParaRPr lang="en-US"/>
          </a:p>
        </p:txBody>
      </p:sp>
      <p:sp>
        <p:nvSpPr>
          <p:cNvPr id="7" name="Date Placeholder 6">
            <a:extLst>
              <a:ext uri="{FF2B5EF4-FFF2-40B4-BE49-F238E27FC236}">
                <a16:creationId xmlns:a16="http://schemas.microsoft.com/office/drawing/2014/main" id="{FA961F6D-7A90-466A-C708-4ED4B8EAE61D}"/>
              </a:ext>
            </a:extLst>
          </p:cNvPr>
          <p:cNvSpPr>
            <a:spLocks noGrp="1"/>
          </p:cNvSpPr>
          <p:nvPr>
            <p:ph type="dt" sz="half" idx="10"/>
          </p:nvPr>
        </p:nvSpPr>
        <p:spPr>
          <a:xfrm>
            <a:off x="609600" y="6356351"/>
            <a:ext cx="2844800" cy="365125"/>
          </a:xfrm>
          <a:prstGeom prst="rect">
            <a:avLst/>
          </a:prstGeom>
        </p:spPr>
        <p:txBody>
          <a:bodyPr/>
          <a:lstStyle/>
          <a:p>
            <a:endParaRPr lang="en-US"/>
          </a:p>
        </p:txBody>
      </p:sp>
      <p:sp>
        <p:nvSpPr>
          <p:cNvPr id="8" name="Footer Placeholder 7">
            <a:extLst>
              <a:ext uri="{FF2B5EF4-FFF2-40B4-BE49-F238E27FC236}">
                <a16:creationId xmlns:a16="http://schemas.microsoft.com/office/drawing/2014/main" id="{73ABDB47-87CC-8F67-DAA7-1B9FCEEBE310}"/>
              </a:ext>
            </a:extLst>
          </p:cNvPr>
          <p:cNvSpPr>
            <a:spLocks noGrp="1"/>
          </p:cNvSpPr>
          <p:nvPr>
            <p:ph type="ftr" sz="quarter" idx="11"/>
          </p:nvPr>
        </p:nvSpPr>
        <p:spPr>
          <a:xfrm>
            <a:off x="4165600" y="6356351"/>
            <a:ext cx="3860800" cy="365125"/>
          </a:xfrm>
          <a:prstGeom prst="rect">
            <a:avLst/>
          </a:prstGeom>
        </p:spPr>
        <p:txBody>
          <a:bodyPr/>
          <a:lstStyle/>
          <a:p>
            <a:endParaRPr lang="en-US"/>
          </a:p>
        </p:txBody>
      </p:sp>
      <p:sp>
        <p:nvSpPr>
          <p:cNvPr id="9" name="Slide Number Placeholder 8">
            <a:extLst>
              <a:ext uri="{FF2B5EF4-FFF2-40B4-BE49-F238E27FC236}">
                <a16:creationId xmlns:a16="http://schemas.microsoft.com/office/drawing/2014/main" id="{12E391C3-6E19-328F-2A73-0D49DCD37140}"/>
              </a:ext>
            </a:extLst>
          </p:cNvPr>
          <p:cNvSpPr>
            <a:spLocks noGrp="1"/>
          </p:cNvSpPr>
          <p:nvPr>
            <p:ph type="sldNum" sz="quarter" idx="12"/>
          </p:nvPr>
        </p:nvSpPr>
        <p:spPr/>
        <p:txBody>
          <a:bodyPr/>
          <a:lstStyle/>
          <a:p>
            <a:fld id="{0BAB56C9-7437-E942-95D0-C6702221D6E1}" type="slidenum">
              <a:rPr lang="en-US" smtClean="0"/>
              <a:t>‹#›</a:t>
            </a:fld>
            <a:endParaRPr lang="en-US"/>
          </a:p>
        </p:txBody>
      </p:sp>
    </p:spTree>
    <p:extLst>
      <p:ext uri="{BB962C8B-B14F-4D97-AF65-F5344CB8AC3E}">
        <p14:creationId xmlns:p14="http://schemas.microsoft.com/office/powerpoint/2010/main" val="17389928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obj">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1" i="0">
                <a:solidFill>
                  <a:schemeClr val="tx1"/>
                </a:solidFill>
                <a:latin typeface="Tahoma"/>
                <a:cs typeface="Tahoma"/>
              </a:defRPr>
            </a:lvl1pPr>
          </a:lstStyle>
          <a:p>
            <a:endParaRPr/>
          </a:p>
        </p:txBody>
      </p:sp>
      <p:sp>
        <p:nvSpPr>
          <p:cNvPr id="3" name="Holder 3"/>
          <p:cNvSpPr>
            <a:spLocks noGrp="1"/>
          </p:cNvSpPr>
          <p:nvPr>
            <p:ph sz="half" idx="2"/>
          </p:nvPr>
        </p:nvSpPr>
        <p:spPr>
          <a:xfrm>
            <a:off x="1436369" y="1530222"/>
            <a:ext cx="3823970" cy="3869690"/>
          </a:xfrm>
          <a:prstGeom prst="rect">
            <a:avLst/>
          </a:prstGeom>
        </p:spPr>
        <p:txBody>
          <a:bodyPr wrap="square" lIns="0" tIns="0" rIns="0" bIns="0">
            <a:spAutoFit/>
          </a:bodyPr>
          <a:lstStyle>
            <a:lvl1pPr>
              <a:defRPr sz="1800" b="0" i="0">
                <a:solidFill>
                  <a:srgbClr val="15857C"/>
                </a:solidFill>
                <a:latin typeface="Arial Black"/>
                <a:cs typeface="Arial Black"/>
              </a:defRPr>
            </a:lvl1pPr>
          </a:lstStyle>
          <a:p>
            <a:endParaRPr/>
          </a:p>
        </p:txBody>
      </p:sp>
      <p:sp>
        <p:nvSpPr>
          <p:cNvPr id="4" name="Holder 4"/>
          <p:cNvSpPr>
            <a:spLocks noGrp="1"/>
          </p:cNvSpPr>
          <p:nvPr>
            <p:ph sz="half" idx="3"/>
          </p:nvPr>
        </p:nvSpPr>
        <p:spPr>
          <a:xfrm>
            <a:off x="6439661" y="1600327"/>
            <a:ext cx="4098925" cy="3825875"/>
          </a:xfrm>
          <a:prstGeom prst="rect">
            <a:avLst/>
          </a:prstGeom>
        </p:spPr>
        <p:txBody>
          <a:bodyPr wrap="square" lIns="0" tIns="0" rIns="0" bIns="0">
            <a:spAutoFit/>
          </a:bodyPr>
          <a:lstStyle>
            <a:lvl1pPr>
              <a:defRPr b="0" i="0">
                <a:solidFill>
                  <a:schemeClr val="tx1"/>
                </a:solidFill>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17401093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45E539-CBE8-49BE-ACB6-82667D1BEF71}"/>
              </a:ext>
            </a:extLst>
          </p:cNvPr>
          <p:cNvSpPr>
            <a:spLocks noGrp="1"/>
          </p:cNvSpPr>
          <p:nvPr>
            <p:ph type="title" hasCustomPrompt="1"/>
          </p:nvPr>
        </p:nvSpPr>
        <p:spPr/>
        <p:txBody>
          <a:bodyPr/>
          <a:lstStyle>
            <a:lvl1pPr>
              <a:defRPr/>
            </a:lvl1pPr>
          </a:lstStyle>
          <a:p>
            <a:r>
              <a:rPr lang="fr-CA" noProof="0"/>
              <a:t>Page Title</a:t>
            </a:r>
            <a:endParaRPr lang="en-CA"/>
          </a:p>
        </p:txBody>
      </p:sp>
      <p:sp>
        <p:nvSpPr>
          <p:cNvPr id="3" name="Content Placeholder 2">
            <a:extLst>
              <a:ext uri="{FF2B5EF4-FFF2-40B4-BE49-F238E27FC236}">
                <a16:creationId xmlns:a16="http://schemas.microsoft.com/office/drawing/2014/main" id="{49313BCC-9A51-4917-BC07-7D61FBA0D363}"/>
              </a:ext>
            </a:extLst>
          </p:cNvPr>
          <p:cNvSpPr>
            <a:spLocks noGrp="1"/>
          </p:cNvSpPr>
          <p:nvPr>
            <p:ph idx="1" hasCustomPrompt="1"/>
          </p:nvPr>
        </p:nvSpPr>
        <p:spPr>
          <a:xfrm>
            <a:off x="731519" y="1188720"/>
            <a:ext cx="10704280" cy="5029200"/>
          </a:xfrm>
        </p:spPr>
        <p:txBody>
          <a:bodyPr/>
          <a:lstStyle>
            <a:lvl1pPr>
              <a:lnSpc>
                <a:spcPct val="100000"/>
              </a:lnSpc>
              <a:defRPr/>
            </a:lvl1pPr>
            <a:lvl2pPr>
              <a:lnSpc>
                <a:spcPct val="100000"/>
              </a:lnSpc>
              <a:defRPr/>
            </a:lvl2pPr>
            <a:lvl3pPr>
              <a:lnSpc>
                <a:spcPct val="100000"/>
              </a:lnSpc>
              <a:defRPr/>
            </a:lvl3pPr>
            <a:lvl4pPr>
              <a:lnSpc>
                <a:spcPct val="100000"/>
              </a:lnSpc>
              <a:defRPr/>
            </a:lvl4pPr>
            <a:lvl5pPr>
              <a:lnSpc>
                <a:spcPct val="100000"/>
              </a:lnSpc>
              <a:defRPr/>
            </a:lvl5pPr>
          </a:lstStyle>
          <a:p>
            <a:pPr lvl="0"/>
            <a:r>
              <a:rPr lang="fr-CA" noProof="0"/>
              <a:t>Level #1</a:t>
            </a:r>
          </a:p>
          <a:p>
            <a:pPr lvl="1"/>
            <a:r>
              <a:rPr lang="fr-CA" noProof="0"/>
              <a:t>Level #2</a:t>
            </a:r>
          </a:p>
          <a:p>
            <a:pPr lvl="2"/>
            <a:r>
              <a:rPr lang="fr-CA" noProof="0"/>
              <a:t>Level #3</a:t>
            </a:r>
          </a:p>
          <a:p>
            <a:pPr lvl="3"/>
            <a:r>
              <a:rPr lang="fr-CA" noProof="0"/>
              <a:t>Level #4</a:t>
            </a:r>
          </a:p>
          <a:p>
            <a:pPr lvl="4"/>
            <a:r>
              <a:rPr lang="fr-CA" noProof="0"/>
              <a:t>Level #5</a:t>
            </a:r>
          </a:p>
        </p:txBody>
      </p:sp>
      <p:sp>
        <p:nvSpPr>
          <p:cNvPr id="5" name="Slide Number Placeholder 5">
            <a:extLst>
              <a:ext uri="{FF2B5EF4-FFF2-40B4-BE49-F238E27FC236}">
                <a16:creationId xmlns:a16="http://schemas.microsoft.com/office/drawing/2014/main" id="{818E7CC3-20BF-4926-A846-9731E96EF800}"/>
              </a:ext>
            </a:extLst>
          </p:cNvPr>
          <p:cNvSpPr>
            <a:spLocks noGrp="1"/>
          </p:cNvSpPr>
          <p:nvPr>
            <p:ph type="sldNum" sz="quarter" idx="4"/>
          </p:nvPr>
        </p:nvSpPr>
        <p:spPr>
          <a:xfrm>
            <a:off x="10944522" y="6516611"/>
            <a:ext cx="491279" cy="197985"/>
          </a:xfrm>
          <a:prstGeom prst="rect">
            <a:avLst/>
          </a:prstGeom>
        </p:spPr>
        <p:txBody>
          <a:bodyPr vert="horz" lIns="0" tIns="0" rIns="0" bIns="0" rtlCol="0" anchor="t" anchorCtr="0"/>
          <a:lstStyle>
            <a:lvl1pPr algn="r">
              <a:defRPr sz="900">
                <a:solidFill>
                  <a:schemeClr val="tx1">
                    <a:tint val="75000"/>
                  </a:schemeClr>
                </a:solidFill>
              </a:defRPr>
            </a:lvl1pPr>
          </a:lstStyle>
          <a:p>
            <a:fld id="{AF2FF8BA-8DDB-4074-883A-172F001D9E4F}" type="slidenum">
              <a:rPr lang="en-CA" smtClean="0"/>
              <a:t>‹#›</a:t>
            </a:fld>
            <a:endParaRPr lang="en-CA"/>
          </a:p>
        </p:txBody>
      </p:sp>
    </p:spTree>
    <p:extLst>
      <p:ext uri="{BB962C8B-B14F-4D97-AF65-F5344CB8AC3E}">
        <p14:creationId xmlns:p14="http://schemas.microsoft.com/office/powerpoint/2010/main" val="22317073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userDrawn="1">
  <p:cSld name="Alexis -2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C4C72A-DB6C-CC96-E6A5-BAF2A0F9F4D3}"/>
              </a:ext>
            </a:extLst>
          </p:cNvPr>
          <p:cNvSpPr>
            <a:spLocks noGrp="1"/>
          </p:cNvSpPr>
          <p:nvPr>
            <p:ph type="title"/>
          </p:nvPr>
        </p:nvSpPr>
        <p:spPr>
          <a:xfrm>
            <a:off x="838200" y="963642"/>
            <a:ext cx="10515600" cy="1325563"/>
          </a:xfrm>
          <a:prstGeom prst="rect">
            <a:avLst/>
          </a:prstGeom>
        </p:spPr>
        <p:txBody>
          <a:bodyPr/>
          <a:lstStyle/>
          <a:p>
            <a:r>
              <a:rPr lang="en-US"/>
              <a:t>Click to edit Master title style</a:t>
            </a:r>
            <a:endParaRPr lang="en-CA"/>
          </a:p>
        </p:txBody>
      </p:sp>
      <p:sp>
        <p:nvSpPr>
          <p:cNvPr id="5" name="Slide Number Placeholder 4">
            <a:extLst>
              <a:ext uri="{FF2B5EF4-FFF2-40B4-BE49-F238E27FC236}">
                <a16:creationId xmlns:a16="http://schemas.microsoft.com/office/drawing/2014/main" id="{9C1345CC-0D8A-DC3D-DA60-1FBBB079E5DD}"/>
              </a:ext>
            </a:extLst>
          </p:cNvPr>
          <p:cNvSpPr>
            <a:spLocks noGrp="1"/>
          </p:cNvSpPr>
          <p:nvPr>
            <p:ph type="sldNum" sz="quarter" idx="12"/>
          </p:nvPr>
        </p:nvSpPr>
        <p:spPr/>
        <p:txBody>
          <a:bodyPr/>
          <a:lstStyle/>
          <a:p>
            <a:fld id="{0BAB56C9-7437-E942-95D0-C6702221D6E1}" type="slidenum">
              <a:rPr lang="en-US" smtClean="0"/>
              <a:t>‹#›</a:t>
            </a:fld>
            <a:endParaRPr lang="en-US"/>
          </a:p>
        </p:txBody>
      </p:sp>
      <p:sp>
        <p:nvSpPr>
          <p:cNvPr id="7" name="Content Placeholder 6">
            <a:extLst>
              <a:ext uri="{FF2B5EF4-FFF2-40B4-BE49-F238E27FC236}">
                <a16:creationId xmlns:a16="http://schemas.microsoft.com/office/drawing/2014/main" id="{8F7B8CD0-64A1-A1A8-0F22-F858254DF700}"/>
              </a:ext>
            </a:extLst>
          </p:cNvPr>
          <p:cNvSpPr>
            <a:spLocks noGrp="1"/>
          </p:cNvSpPr>
          <p:nvPr>
            <p:ph sz="quarter" idx="13"/>
          </p:nvPr>
        </p:nvSpPr>
        <p:spPr>
          <a:xfrm>
            <a:off x="838200" y="2378075"/>
            <a:ext cx="10515600" cy="15621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9" name="Content Placeholder 8">
            <a:extLst>
              <a:ext uri="{FF2B5EF4-FFF2-40B4-BE49-F238E27FC236}">
                <a16:creationId xmlns:a16="http://schemas.microsoft.com/office/drawing/2014/main" id="{FF7CD8D5-1A90-B37E-7C3C-1F7AE7AE7C04}"/>
              </a:ext>
            </a:extLst>
          </p:cNvPr>
          <p:cNvSpPr>
            <a:spLocks noGrp="1"/>
          </p:cNvSpPr>
          <p:nvPr>
            <p:ph sz="quarter" idx="14"/>
          </p:nvPr>
        </p:nvSpPr>
        <p:spPr>
          <a:xfrm>
            <a:off x="838200" y="4029076"/>
            <a:ext cx="10515600" cy="18653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Tree>
    <p:extLst>
      <p:ext uri="{BB962C8B-B14F-4D97-AF65-F5344CB8AC3E}">
        <p14:creationId xmlns:p14="http://schemas.microsoft.com/office/powerpoint/2010/main" val="5871306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5D87E4-63B8-BECF-8793-13A212190B91}"/>
              </a:ext>
            </a:extLst>
          </p:cNvPr>
          <p:cNvSpPr>
            <a:spLocks noGrp="1"/>
          </p:cNvSpPr>
          <p:nvPr>
            <p:ph type="title"/>
          </p:nvPr>
        </p:nvSpPr>
        <p:spPr>
          <a:xfrm>
            <a:off x="960120" y="2368493"/>
            <a:ext cx="10515600" cy="1325563"/>
          </a:xfrm>
          <a:prstGeom prst="rect">
            <a:avLst/>
          </a:prstGeom>
        </p:spPr>
        <p:txBody>
          <a:bodyPr/>
          <a:lstStyle/>
          <a:p>
            <a:r>
              <a:rPr lang="en-US"/>
              <a:t>Click to edit Master title style</a:t>
            </a:r>
            <a:endParaRPr lang="en-CA"/>
          </a:p>
        </p:txBody>
      </p:sp>
      <p:sp>
        <p:nvSpPr>
          <p:cNvPr id="5" name="Slide Number Placeholder 4">
            <a:extLst>
              <a:ext uri="{FF2B5EF4-FFF2-40B4-BE49-F238E27FC236}">
                <a16:creationId xmlns:a16="http://schemas.microsoft.com/office/drawing/2014/main" id="{980F0E2A-08F3-E42E-FE52-ED414E8E732D}"/>
              </a:ext>
            </a:extLst>
          </p:cNvPr>
          <p:cNvSpPr>
            <a:spLocks noGrp="1"/>
          </p:cNvSpPr>
          <p:nvPr>
            <p:ph type="sldNum" sz="quarter" idx="12"/>
          </p:nvPr>
        </p:nvSpPr>
        <p:spPr/>
        <p:txBody>
          <a:bodyPr/>
          <a:lstStyle/>
          <a:p>
            <a:fld id="{0BAB56C9-7437-E942-95D0-C6702221D6E1}" type="slidenum">
              <a:rPr lang="en-US" smtClean="0"/>
              <a:t>‹#›</a:t>
            </a:fld>
            <a:endParaRPr lang="en-US"/>
          </a:p>
        </p:txBody>
      </p:sp>
    </p:spTree>
    <p:extLst>
      <p:ext uri="{BB962C8B-B14F-4D97-AF65-F5344CB8AC3E}">
        <p14:creationId xmlns:p14="http://schemas.microsoft.com/office/powerpoint/2010/main" val="25329050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298277"/>
            <a:ext cx="10972800" cy="4525963"/>
          </a:xfrm>
        </p:spPr>
        <p:txBody>
          <a:bodyPr/>
          <a:lstStyle/>
          <a:p>
            <a:pPr lvl="0"/>
            <a:r>
              <a:rPr lang="fr-CA"/>
              <a:t>Click to edit Master text styles</a:t>
            </a:r>
          </a:p>
          <a:p>
            <a:pPr lvl="1"/>
            <a:r>
              <a:rPr lang="fr-CA"/>
              <a:t>Second level</a:t>
            </a:r>
          </a:p>
          <a:p>
            <a:pPr lvl="2"/>
            <a:r>
              <a:rPr lang="fr-CA"/>
              <a:t>Third level</a:t>
            </a:r>
          </a:p>
          <a:p>
            <a:pPr lvl="3"/>
            <a:r>
              <a:rPr lang="fr-CA"/>
              <a:t>Fourth level</a:t>
            </a:r>
          </a:p>
          <a:p>
            <a:pPr lvl="4"/>
            <a:r>
              <a:rPr lang="fr-CA"/>
              <a:t>Fifth level</a:t>
            </a:r>
            <a:endParaRPr lang="en-US"/>
          </a:p>
        </p:txBody>
      </p:sp>
      <p:sp>
        <p:nvSpPr>
          <p:cNvPr id="9" name="Slide Number Placeholder 8">
            <a:extLst>
              <a:ext uri="{FF2B5EF4-FFF2-40B4-BE49-F238E27FC236}">
                <a16:creationId xmlns:a16="http://schemas.microsoft.com/office/drawing/2014/main" id="{12E391C3-6E19-328F-2A73-0D49DCD37140}"/>
              </a:ext>
            </a:extLst>
          </p:cNvPr>
          <p:cNvSpPr>
            <a:spLocks noGrp="1"/>
          </p:cNvSpPr>
          <p:nvPr>
            <p:ph type="sldNum" sz="quarter" idx="12"/>
          </p:nvPr>
        </p:nvSpPr>
        <p:spPr/>
        <p:txBody>
          <a:bodyPr/>
          <a:lstStyle/>
          <a:p>
            <a:fld id="{0BAB56C9-7437-E942-95D0-C6702221D6E1}" type="slidenum">
              <a:rPr lang="en-US" smtClean="0"/>
              <a:t>‹#›</a:t>
            </a:fld>
            <a:endParaRPr lang="en-US"/>
          </a:p>
        </p:txBody>
      </p:sp>
    </p:spTree>
    <p:extLst>
      <p:ext uri="{BB962C8B-B14F-4D97-AF65-F5344CB8AC3E}">
        <p14:creationId xmlns:p14="http://schemas.microsoft.com/office/powerpoint/2010/main" val="16962686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3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fr-CA"/>
              <a:t>Click to edit Master text styles</a:t>
            </a:r>
          </a:p>
          <a:p>
            <a:pPr lvl="1"/>
            <a:r>
              <a:rPr lang="fr-CA"/>
              <a:t>Second level</a:t>
            </a:r>
          </a:p>
          <a:p>
            <a:pPr lvl="2"/>
            <a:r>
              <a:rPr lang="fr-CA"/>
              <a:t>Third level</a:t>
            </a:r>
          </a:p>
          <a:p>
            <a:pPr lvl="3"/>
            <a:r>
              <a:rPr lang="fr-CA"/>
              <a:t>Fourth level</a:t>
            </a:r>
          </a:p>
          <a:p>
            <a:pPr lvl="4"/>
            <a:r>
              <a:rPr lang="fr-CA"/>
              <a:t>Fifth level</a:t>
            </a:r>
            <a:endParaRPr lang="en-US"/>
          </a:p>
        </p:txBody>
      </p:sp>
      <p:sp>
        <p:nvSpPr>
          <p:cNvPr id="7" name="Date Placeholder 6">
            <a:extLst>
              <a:ext uri="{FF2B5EF4-FFF2-40B4-BE49-F238E27FC236}">
                <a16:creationId xmlns:a16="http://schemas.microsoft.com/office/drawing/2014/main" id="{FA961F6D-7A90-466A-C708-4ED4B8EAE61D}"/>
              </a:ext>
            </a:extLst>
          </p:cNvPr>
          <p:cNvSpPr>
            <a:spLocks noGrp="1"/>
          </p:cNvSpPr>
          <p:nvPr>
            <p:ph type="dt" sz="half" idx="10"/>
          </p:nvPr>
        </p:nvSpPr>
        <p:spPr>
          <a:xfrm>
            <a:off x="838200" y="6356351"/>
            <a:ext cx="2743200" cy="365125"/>
          </a:xfrm>
          <a:prstGeom prst="rect">
            <a:avLst/>
          </a:prstGeom>
        </p:spPr>
        <p:txBody>
          <a:bodyPr/>
          <a:lstStyle/>
          <a:p>
            <a:endParaRPr lang="en-US"/>
          </a:p>
        </p:txBody>
      </p:sp>
      <p:sp>
        <p:nvSpPr>
          <p:cNvPr id="8" name="Footer Placeholder 7">
            <a:extLst>
              <a:ext uri="{FF2B5EF4-FFF2-40B4-BE49-F238E27FC236}">
                <a16:creationId xmlns:a16="http://schemas.microsoft.com/office/drawing/2014/main" id="{73ABDB47-87CC-8F67-DAA7-1B9FCEEBE310}"/>
              </a:ext>
            </a:extLst>
          </p:cNvPr>
          <p:cNvSpPr>
            <a:spLocks noGrp="1"/>
          </p:cNvSpPr>
          <p:nvPr>
            <p:ph type="ftr" sz="quarter" idx="11"/>
          </p:nvPr>
        </p:nvSpPr>
        <p:spPr>
          <a:xfrm>
            <a:off x="4038600" y="6356351"/>
            <a:ext cx="4114800" cy="365125"/>
          </a:xfrm>
          <a:prstGeom prst="rect">
            <a:avLst/>
          </a:prstGeom>
        </p:spPr>
        <p:txBody>
          <a:bodyPr/>
          <a:lstStyle/>
          <a:p>
            <a:endParaRPr lang="en-US"/>
          </a:p>
        </p:txBody>
      </p:sp>
      <p:sp>
        <p:nvSpPr>
          <p:cNvPr id="9" name="Slide Number Placeholder 8">
            <a:extLst>
              <a:ext uri="{FF2B5EF4-FFF2-40B4-BE49-F238E27FC236}">
                <a16:creationId xmlns:a16="http://schemas.microsoft.com/office/drawing/2014/main" id="{12E391C3-6E19-328F-2A73-0D49DCD37140}"/>
              </a:ext>
            </a:extLst>
          </p:cNvPr>
          <p:cNvSpPr>
            <a:spLocks noGrp="1"/>
          </p:cNvSpPr>
          <p:nvPr>
            <p:ph type="sldNum" sz="quarter" idx="12"/>
          </p:nvPr>
        </p:nvSpPr>
        <p:spPr/>
        <p:txBody>
          <a:bodyPr/>
          <a:lstStyle/>
          <a:p>
            <a:fld id="{0BAB56C9-7437-E942-95D0-C6702221D6E1}" type="slidenum">
              <a:rPr lang="en-US" smtClean="0"/>
              <a:t>‹#›</a:t>
            </a:fld>
            <a:endParaRPr lang="en-US"/>
          </a:p>
        </p:txBody>
      </p:sp>
    </p:spTree>
    <p:extLst>
      <p:ext uri="{BB962C8B-B14F-4D97-AF65-F5344CB8AC3E}">
        <p14:creationId xmlns:p14="http://schemas.microsoft.com/office/powerpoint/2010/main" val="11396984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userDrawn="1">
  <p:cSld name="1_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3"/>
            <a:ext cx="2844800" cy="365125"/>
          </a:xfrm>
          <a:prstGeom prst="rect">
            <a:avLst/>
          </a:prstGeom>
        </p:spPr>
        <p:txBody>
          <a:bodyPr/>
          <a:lstStyle/>
          <a:p>
            <a:endParaRPr lang="en-US"/>
          </a:p>
        </p:txBody>
      </p:sp>
      <p:sp>
        <p:nvSpPr>
          <p:cNvPr id="3" name="Footer Placeholder 2"/>
          <p:cNvSpPr>
            <a:spLocks noGrp="1"/>
          </p:cNvSpPr>
          <p:nvPr>
            <p:ph type="ftr" sz="quarter" idx="11"/>
          </p:nvPr>
        </p:nvSpPr>
        <p:spPr>
          <a:xfrm>
            <a:off x="4165600" y="6356353"/>
            <a:ext cx="3860800" cy="365125"/>
          </a:xfrm>
          <a:prstGeom prst="rect">
            <a:avLst/>
          </a:prstGeom>
        </p:spPr>
        <p:txBody>
          <a:bodyPr/>
          <a:lstStyle/>
          <a:p>
            <a:endParaRPr lang="en-US"/>
          </a:p>
        </p:txBody>
      </p:sp>
      <p:sp>
        <p:nvSpPr>
          <p:cNvPr id="4" name="Slide Number Placeholder 3"/>
          <p:cNvSpPr>
            <a:spLocks noGrp="1"/>
          </p:cNvSpPr>
          <p:nvPr>
            <p:ph type="sldNum" sz="quarter" idx="12"/>
          </p:nvPr>
        </p:nvSpPr>
        <p:spPr/>
        <p:txBody>
          <a:bodyPr/>
          <a:lstStyle/>
          <a:p>
            <a:fld id="{5E40D50F-0626-7A4B-A742-09CCAA5CF4F6}" type="slidenum">
              <a:t>‹#›</a:t>
            </a:fld>
            <a:endParaRPr lang="en-US"/>
          </a:p>
        </p:txBody>
      </p:sp>
      <p:sp>
        <p:nvSpPr>
          <p:cNvPr id="5" name="TextBox 4"/>
          <p:cNvSpPr txBox="1"/>
          <p:nvPr userDrawn="1"/>
        </p:nvSpPr>
        <p:spPr>
          <a:xfrm>
            <a:off x="0" y="0"/>
            <a:ext cx="12192000" cy="300082"/>
          </a:xfrm>
          <a:prstGeom prst="rect">
            <a:avLst/>
          </a:prstGeom>
          <a:solidFill>
            <a:srgbClr val="99001F"/>
          </a:solidFill>
        </p:spPr>
        <p:txBody>
          <a:bodyPr wrap="square" rtlCol="0">
            <a:spAutoFit/>
          </a:bodyPr>
          <a:lstStyle/>
          <a:p>
            <a:endParaRPr lang="en-US" sz="1350"/>
          </a:p>
        </p:txBody>
      </p:sp>
      <p:sp>
        <p:nvSpPr>
          <p:cNvPr id="6" name="Text Placeholder 12"/>
          <p:cNvSpPr>
            <a:spLocks noGrp="1"/>
          </p:cNvSpPr>
          <p:nvPr>
            <p:ph type="body" sz="quarter" idx="13" hasCustomPrompt="1"/>
          </p:nvPr>
        </p:nvSpPr>
        <p:spPr>
          <a:xfrm>
            <a:off x="378886" y="26460"/>
            <a:ext cx="11442700" cy="342872"/>
          </a:xfrm>
        </p:spPr>
        <p:txBody>
          <a:bodyPr/>
          <a:lstStyle>
            <a:lvl1pPr marL="0" indent="0">
              <a:buNone/>
              <a:defRPr sz="1125">
                <a:solidFill>
                  <a:srgbClr val="FFFFFF"/>
                </a:solidFill>
              </a:defRPr>
            </a:lvl1pPr>
          </a:lstStyle>
          <a:p>
            <a:pPr lvl="0"/>
            <a:r>
              <a:rPr lang="en-CA"/>
              <a:t>Click to edit text</a:t>
            </a:r>
            <a:endParaRPr lang="en-US"/>
          </a:p>
        </p:txBody>
      </p:sp>
    </p:spTree>
    <p:extLst>
      <p:ext uri="{BB962C8B-B14F-4D97-AF65-F5344CB8AC3E}">
        <p14:creationId xmlns:p14="http://schemas.microsoft.com/office/powerpoint/2010/main" val="16326773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Titre seul">
    <p:spTree>
      <p:nvGrpSpPr>
        <p:cNvPr id="1" name=""/>
        <p:cNvGrpSpPr/>
        <p:nvPr/>
      </p:nvGrpSpPr>
      <p:grpSpPr>
        <a:xfrm>
          <a:off x="0" y="0"/>
          <a:ext cx="0" cy="0"/>
          <a:chOff x="0" y="0"/>
          <a:chExt cx="0" cy="0"/>
        </a:xfrm>
      </p:grpSpPr>
      <p:sp>
        <p:nvSpPr>
          <p:cNvPr id="9" name="Oval 8">
            <a:extLst>
              <a:ext uri="{FF2B5EF4-FFF2-40B4-BE49-F238E27FC236}">
                <a16:creationId xmlns:a16="http://schemas.microsoft.com/office/drawing/2014/main" id="{ABC21F7E-58FE-D049-ABAE-1389E91681FF}"/>
              </a:ext>
            </a:extLst>
          </p:cNvPr>
          <p:cNvSpPr/>
          <p:nvPr userDrawn="1"/>
        </p:nvSpPr>
        <p:spPr>
          <a:xfrm>
            <a:off x="7680960" y="-284481"/>
            <a:ext cx="4511040" cy="1660893"/>
          </a:xfrm>
          <a:prstGeom prst="ellipse">
            <a:avLst/>
          </a:prstGeom>
          <a:gradFill flip="none" rotWithShape="1">
            <a:gsLst>
              <a:gs pos="0">
                <a:schemeClr val="bg1">
                  <a:shade val="30000"/>
                  <a:satMod val="115000"/>
                  <a:lumMod val="0"/>
                  <a:lumOff val="100000"/>
                </a:schemeClr>
              </a:gs>
              <a:gs pos="63000">
                <a:schemeClr val="bg1">
                  <a:shade val="67500"/>
                  <a:satMod val="115000"/>
                  <a:alpha val="0"/>
                  <a:lumMod val="0"/>
                  <a:lumOff val="100000"/>
                </a:schemeClr>
              </a:gs>
              <a:gs pos="100000">
                <a:schemeClr val="bg1">
                  <a:shade val="100000"/>
                  <a:satMod val="115000"/>
                  <a:alpha val="0"/>
                  <a:lumMod val="0"/>
                  <a:lumOff val="100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1">
            <a:extLst>
              <a:ext uri="{FF2B5EF4-FFF2-40B4-BE49-F238E27FC236}">
                <a16:creationId xmlns:a16="http://schemas.microsoft.com/office/drawing/2014/main" id="{F8929614-25E8-7C40-B3D8-97B8D703FBC4}"/>
              </a:ext>
            </a:extLst>
          </p:cNvPr>
          <p:cNvSpPr>
            <a:spLocks noGrp="1"/>
          </p:cNvSpPr>
          <p:nvPr>
            <p:ph type="title" hasCustomPrompt="1"/>
          </p:nvPr>
        </p:nvSpPr>
        <p:spPr>
          <a:xfrm>
            <a:off x="838200" y="1152144"/>
            <a:ext cx="10515600" cy="538544"/>
          </a:xfrm>
          <a:prstGeom prst="rect">
            <a:avLst/>
          </a:prstGeom>
        </p:spPr>
        <p:txBody>
          <a:bodyPr anchor="b">
            <a:noAutofit/>
          </a:bodyPr>
          <a:lstStyle>
            <a:lvl1pPr>
              <a:defRPr sz="2000">
                <a:latin typeface="Arial MT Std" panose="020B0402020200020204" pitchFamily="34" charset="0"/>
              </a:defRPr>
            </a:lvl1pPr>
          </a:lstStyle>
          <a:p>
            <a:r>
              <a:rPr lang="en-US"/>
              <a:t>CLICK TO EDIT MASTER TITLE STYLE</a:t>
            </a:r>
          </a:p>
        </p:txBody>
      </p:sp>
      <p:sp>
        <p:nvSpPr>
          <p:cNvPr id="6" name="Subtitle 2">
            <a:extLst>
              <a:ext uri="{FF2B5EF4-FFF2-40B4-BE49-F238E27FC236}">
                <a16:creationId xmlns:a16="http://schemas.microsoft.com/office/drawing/2014/main" id="{FAD1A96F-BCA0-5B44-A660-370961E12B29}"/>
              </a:ext>
            </a:extLst>
          </p:cNvPr>
          <p:cNvSpPr txBox="1">
            <a:spLocks/>
          </p:cNvSpPr>
          <p:nvPr userDrawn="1"/>
        </p:nvSpPr>
        <p:spPr>
          <a:xfrm>
            <a:off x="3743325" y="6447115"/>
            <a:ext cx="4705350" cy="242088"/>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800" b="1" kern="4600" spc="0" baseline="0">
                <a:solidFill>
                  <a:schemeClr val="tx1"/>
                </a:solidFill>
                <a:latin typeface="Arial MT Std" panose="020B0402020200020204" pitchFamily="34" charset="0"/>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CA" sz="1200" b="0" spc="0" baseline="0">
                <a:solidFill>
                  <a:schemeClr val="bg1"/>
                </a:solidFill>
                <a:latin typeface="Calibri" panose="020F0502020204030204" pitchFamily="34" charset="0"/>
                <a:cs typeface="Calibri" panose="020F0502020204030204" pitchFamily="34" charset="0"/>
              </a:rPr>
              <a:t>Delivering insight through data for a better Canada</a:t>
            </a:r>
            <a:endParaRPr lang="en-US" sz="1200" b="0" spc="0" baseline="0">
              <a:solidFill>
                <a:schemeClr val="bg1"/>
              </a:solidFill>
              <a:latin typeface="Calibri" panose="020F0502020204030204" pitchFamily="34" charset="0"/>
              <a:cs typeface="Calibri" panose="020F0502020204030204" pitchFamily="34" charset="0"/>
            </a:endParaRPr>
          </a:p>
        </p:txBody>
      </p:sp>
      <p:sp>
        <p:nvSpPr>
          <p:cNvPr id="11" name="Slide Number Placeholder 5">
            <a:extLst>
              <a:ext uri="{FF2B5EF4-FFF2-40B4-BE49-F238E27FC236}">
                <a16:creationId xmlns:a16="http://schemas.microsoft.com/office/drawing/2014/main" id="{6F4ECF1C-F6D1-B840-9427-7010A0FC97F0}"/>
              </a:ext>
            </a:extLst>
          </p:cNvPr>
          <p:cNvSpPr>
            <a:spLocks noGrp="1"/>
          </p:cNvSpPr>
          <p:nvPr>
            <p:ph type="sldNum" sz="quarter" idx="12"/>
          </p:nvPr>
        </p:nvSpPr>
        <p:spPr>
          <a:xfrm>
            <a:off x="11468787" y="5960533"/>
            <a:ext cx="333982" cy="254590"/>
          </a:xfrm>
          <a:prstGeom prst="rect">
            <a:avLst/>
          </a:prstGeom>
        </p:spPr>
        <p:txBody>
          <a:bodyPr/>
          <a:lstStyle>
            <a:lvl1pPr algn="r">
              <a:defRPr sz="900">
                <a:latin typeface="Arial MT Std" panose="020B0402020200020204" pitchFamily="34" charset="0"/>
              </a:defRPr>
            </a:lvl1pPr>
          </a:lstStyle>
          <a:p>
            <a:fld id="{EDB761FF-D525-D64B-8909-8CF25B3FD480}" type="slidenum">
              <a:rPr lang="en-US" smtClean="0"/>
              <a:pPr/>
              <a:t>‹#›</a:t>
            </a:fld>
            <a:endParaRPr lang="en-US"/>
          </a:p>
        </p:txBody>
      </p:sp>
    </p:spTree>
    <p:extLst>
      <p:ext uri="{BB962C8B-B14F-4D97-AF65-F5344CB8AC3E}">
        <p14:creationId xmlns:p14="http://schemas.microsoft.com/office/powerpoint/2010/main" val="29921930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Image avec légende">
    <p:spTree>
      <p:nvGrpSpPr>
        <p:cNvPr id="1" name=""/>
        <p:cNvGrpSpPr/>
        <p:nvPr/>
      </p:nvGrpSpPr>
      <p:grpSpPr>
        <a:xfrm>
          <a:off x="0" y="0"/>
          <a:ext cx="0" cy="0"/>
          <a:chOff x="0" y="0"/>
          <a:chExt cx="0" cy="0"/>
        </a:xfrm>
      </p:grpSpPr>
      <p:sp>
        <p:nvSpPr>
          <p:cNvPr id="13" name="Oval 12">
            <a:extLst>
              <a:ext uri="{FF2B5EF4-FFF2-40B4-BE49-F238E27FC236}">
                <a16:creationId xmlns:a16="http://schemas.microsoft.com/office/drawing/2014/main" id="{B5043DA6-F6E2-B44B-966E-7681CBC26F69}"/>
              </a:ext>
            </a:extLst>
          </p:cNvPr>
          <p:cNvSpPr/>
          <p:nvPr userDrawn="1"/>
        </p:nvSpPr>
        <p:spPr>
          <a:xfrm>
            <a:off x="7680960" y="-284481"/>
            <a:ext cx="4511040" cy="1660893"/>
          </a:xfrm>
          <a:prstGeom prst="ellipse">
            <a:avLst/>
          </a:prstGeom>
          <a:gradFill flip="none" rotWithShape="1">
            <a:gsLst>
              <a:gs pos="0">
                <a:schemeClr val="bg1">
                  <a:shade val="30000"/>
                  <a:satMod val="115000"/>
                  <a:lumMod val="0"/>
                  <a:lumOff val="100000"/>
                </a:schemeClr>
              </a:gs>
              <a:gs pos="63000">
                <a:schemeClr val="bg1">
                  <a:shade val="67500"/>
                  <a:satMod val="115000"/>
                  <a:alpha val="0"/>
                  <a:lumMod val="0"/>
                  <a:lumOff val="100000"/>
                </a:schemeClr>
              </a:gs>
              <a:gs pos="100000">
                <a:schemeClr val="bg1">
                  <a:shade val="100000"/>
                  <a:satMod val="115000"/>
                  <a:alpha val="0"/>
                  <a:lumMod val="0"/>
                  <a:lumOff val="100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a:extLst>
              <a:ext uri="{FF2B5EF4-FFF2-40B4-BE49-F238E27FC236}">
                <a16:creationId xmlns:a16="http://schemas.microsoft.com/office/drawing/2014/main" id="{CE919A06-F4CD-CA4A-973D-806981699791}"/>
              </a:ext>
            </a:extLst>
          </p:cNvPr>
          <p:cNvSpPr>
            <a:spLocks noGrp="1"/>
          </p:cNvSpPr>
          <p:nvPr>
            <p:ph type="pic" idx="1" hasCustomPrompt="1"/>
          </p:nvPr>
        </p:nvSpPr>
        <p:spPr>
          <a:xfrm>
            <a:off x="5183188" y="987425"/>
            <a:ext cx="6172200" cy="4873625"/>
          </a:xfrm>
          <a:prstGeom prst="rect">
            <a:avLst/>
          </a:prstGeom>
        </p:spPr>
        <p:txBody>
          <a:bodyPr>
            <a:normAutofit/>
          </a:bodyPr>
          <a:lstStyle>
            <a:lvl1pPr marL="0" indent="0">
              <a:buNone/>
              <a:defRPr sz="1600">
                <a:latin typeface="Arial MT Std" panose="020B0402020200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10" name="Title 1">
            <a:extLst>
              <a:ext uri="{FF2B5EF4-FFF2-40B4-BE49-F238E27FC236}">
                <a16:creationId xmlns:a16="http://schemas.microsoft.com/office/drawing/2014/main" id="{5E297C46-D278-1B45-850B-6B2A1027B762}"/>
              </a:ext>
            </a:extLst>
          </p:cNvPr>
          <p:cNvSpPr>
            <a:spLocks noGrp="1"/>
          </p:cNvSpPr>
          <p:nvPr>
            <p:ph type="title" hasCustomPrompt="1"/>
          </p:nvPr>
        </p:nvSpPr>
        <p:spPr>
          <a:xfrm>
            <a:off x="839788" y="987424"/>
            <a:ext cx="3932237" cy="978535"/>
          </a:xfrm>
          <a:prstGeom prst="rect">
            <a:avLst/>
          </a:prstGeom>
        </p:spPr>
        <p:txBody>
          <a:bodyPr anchor="b">
            <a:normAutofit/>
          </a:bodyPr>
          <a:lstStyle>
            <a:lvl1pPr>
              <a:defRPr sz="2000">
                <a:latin typeface="Arial MT Std" panose="020B0402020200020204" pitchFamily="34" charset="0"/>
              </a:defRPr>
            </a:lvl1pPr>
          </a:lstStyle>
          <a:p>
            <a:r>
              <a:rPr lang="en-US"/>
              <a:t>CLICK TO EDIT </a:t>
            </a:r>
            <a:br>
              <a:rPr lang="en-US"/>
            </a:br>
            <a:r>
              <a:rPr lang="en-US"/>
              <a:t>MASTER TITLE STYLE</a:t>
            </a:r>
          </a:p>
        </p:txBody>
      </p:sp>
      <p:sp>
        <p:nvSpPr>
          <p:cNvPr id="11" name="Text Placeholder 3">
            <a:extLst>
              <a:ext uri="{FF2B5EF4-FFF2-40B4-BE49-F238E27FC236}">
                <a16:creationId xmlns:a16="http://schemas.microsoft.com/office/drawing/2014/main" id="{B52E6762-2574-764E-99AC-78507C80B6B2}"/>
              </a:ext>
            </a:extLst>
          </p:cNvPr>
          <p:cNvSpPr>
            <a:spLocks noGrp="1"/>
          </p:cNvSpPr>
          <p:nvPr>
            <p:ph type="body" sz="half" idx="2" hasCustomPrompt="1"/>
          </p:nvPr>
        </p:nvSpPr>
        <p:spPr>
          <a:xfrm>
            <a:off x="839788" y="2057400"/>
            <a:ext cx="3932237" cy="3811588"/>
          </a:xfrm>
          <a:prstGeom prst="rect">
            <a:avLst/>
          </a:prstGeom>
        </p:spPr>
        <p:txBody>
          <a:bodyPr/>
          <a:lstStyle>
            <a:lvl1pPr marL="0" indent="0">
              <a:buNone/>
              <a:defRPr sz="1600">
                <a:latin typeface="Arial MT Std" panose="020B0402020200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Subtitle 2">
            <a:extLst>
              <a:ext uri="{FF2B5EF4-FFF2-40B4-BE49-F238E27FC236}">
                <a16:creationId xmlns:a16="http://schemas.microsoft.com/office/drawing/2014/main" id="{467691D8-A545-3E41-9DD3-01AC9CF7E822}"/>
              </a:ext>
            </a:extLst>
          </p:cNvPr>
          <p:cNvSpPr txBox="1">
            <a:spLocks/>
          </p:cNvSpPr>
          <p:nvPr userDrawn="1"/>
        </p:nvSpPr>
        <p:spPr>
          <a:xfrm>
            <a:off x="3743325" y="6447115"/>
            <a:ext cx="4705350" cy="242088"/>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800" b="1" kern="4600" spc="0" baseline="0">
                <a:solidFill>
                  <a:schemeClr val="tx1"/>
                </a:solidFill>
                <a:latin typeface="Arial MT Std" panose="020B0402020200020204" pitchFamily="34" charset="0"/>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CA" sz="1200" b="0" spc="0" baseline="0">
                <a:solidFill>
                  <a:schemeClr val="bg1"/>
                </a:solidFill>
                <a:latin typeface="Calibri" panose="020F0502020204030204" pitchFamily="34" charset="0"/>
                <a:cs typeface="Calibri" panose="020F0502020204030204" pitchFamily="34" charset="0"/>
              </a:rPr>
              <a:t>Delivering insight through data for a better Canada</a:t>
            </a:r>
            <a:endParaRPr lang="en-US" sz="1200" b="0" spc="0" baseline="0">
              <a:solidFill>
                <a:schemeClr val="bg1"/>
              </a:solidFill>
              <a:latin typeface="Calibri" panose="020F0502020204030204" pitchFamily="34" charset="0"/>
              <a:cs typeface="Calibri" panose="020F0502020204030204" pitchFamily="34" charset="0"/>
            </a:endParaRPr>
          </a:p>
        </p:txBody>
      </p:sp>
      <p:sp>
        <p:nvSpPr>
          <p:cNvPr id="12" name="Slide Number Placeholder 5">
            <a:extLst>
              <a:ext uri="{FF2B5EF4-FFF2-40B4-BE49-F238E27FC236}">
                <a16:creationId xmlns:a16="http://schemas.microsoft.com/office/drawing/2014/main" id="{E6321D43-1F48-5D42-9D49-5357435AFAC5}"/>
              </a:ext>
            </a:extLst>
          </p:cNvPr>
          <p:cNvSpPr>
            <a:spLocks noGrp="1"/>
          </p:cNvSpPr>
          <p:nvPr>
            <p:ph type="sldNum" sz="quarter" idx="12"/>
          </p:nvPr>
        </p:nvSpPr>
        <p:spPr>
          <a:xfrm>
            <a:off x="11468787" y="5960533"/>
            <a:ext cx="333982" cy="254590"/>
          </a:xfrm>
          <a:prstGeom prst="rect">
            <a:avLst/>
          </a:prstGeom>
        </p:spPr>
        <p:txBody>
          <a:bodyPr/>
          <a:lstStyle>
            <a:lvl1pPr algn="r">
              <a:defRPr sz="900">
                <a:latin typeface="Arial MT Std" panose="020B0402020200020204" pitchFamily="34" charset="0"/>
              </a:defRPr>
            </a:lvl1pPr>
          </a:lstStyle>
          <a:p>
            <a:fld id="{EDB761FF-D525-D64B-8909-8CF25B3FD480}" type="slidenum">
              <a:rPr lang="en-US" smtClean="0"/>
              <a:pPr/>
              <a:t>‹#›</a:t>
            </a:fld>
            <a:endParaRPr lang="en-US"/>
          </a:p>
        </p:txBody>
      </p:sp>
    </p:spTree>
    <p:extLst>
      <p:ext uri="{BB962C8B-B14F-4D97-AF65-F5344CB8AC3E}">
        <p14:creationId xmlns:p14="http://schemas.microsoft.com/office/powerpoint/2010/main" val="17037474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6">
            <a:alphaModFix amt="0"/>
            <a:lum/>
          </a:blip>
          <a:srcRect/>
          <a:stretch>
            <a:fillRect l="-13000" r="-13000"/>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6749AF7-C926-13AB-173E-33F25932F61C}"/>
              </a:ext>
            </a:extLst>
          </p:cNvPr>
          <p:cNvSpPr>
            <a:spLocks noGrp="1"/>
          </p:cNvSpPr>
          <p:nvPr>
            <p:ph type="title"/>
          </p:nvPr>
        </p:nvSpPr>
        <p:spPr>
          <a:xfrm>
            <a:off x="838200" y="365126"/>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9F97255A-48CF-2924-5500-D1AB557DCD6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Slide Number Placeholder 5">
            <a:extLst>
              <a:ext uri="{FF2B5EF4-FFF2-40B4-BE49-F238E27FC236}">
                <a16:creationId xmlns:a16="http://schemas.microsoft.com/office/drawing/2014/main" id="{5A5EA933-9293-C418-E130-57FB01ACD340}"/>
              </a:ext>
            </a:extLst>
          </p:cNvPr>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F2FF8BA-8DDB-4074-883A-172F001D9E4F}" type="slidenum">
              <a:rPr lang="en-CA" smtClean="0"/>
              <a:t>‹#›</a:t>
            </a:fld>
            <a:endParaRPr lang="en-CA"/>
          </a:p>
        </p:txBody>
      </p:sp>
    </p:spTree>
    <p:extLst>
      <p:ext uri="{BB962C8B-B14F-4D97-AF65-F5344CB8AC3E}">
        <p14:creationId xmlns:p14="http://schemas.microsoft.com/office/powerpoint/2010/main" val="42272888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chemeClr val="bg1">
            <a:lumMod val="95000"/>
          </a:schemeClr>
        </a:solidFill>
        <a:effectLst/>
      </p:bgPr>
    </p:bg>
    <p:spTree>
      <p:nvGrpSpPr>
        <p:cNvPr id="1" name="">
          <a:extLst>
            <a:ext uri="{FF2B5EF4-FFF2-40B4-BE49-F238E27FC236}">
              <a16:creationId xmlns:a16="http://schemas.microsoft.com/office/drawing/2014/main" id="{89EB181B-E79D-8F36-D52B-1808DA934B82}"/>
            </a:ext>
          </a:extLst>
        </p:cNvPr>
        <p:cNvGrpSpPr/>
        <p:nvPr/>
      </p:nvGrpSpPr>
      <p:grpSpPr>
        <a:xfrm>
          <a:off x="0" y="0"/>
          <a:ext cx="0" cy="0"/>
          <a:chOff x="0" y="0"/>
          <a:chExt cx="0" cy="0"/>
        </a:xfrm>
      </p:grpSpPr>
      <p:sp>
        <p:nvSpPr>
          <p:cNvPr id="50" name="Arrow: Right 49">
            <a:extLst>
              <a:ext uri="{FF2B5EF4-FFF2-40B4-BE49-F238E27FC236}">
                <a16:creationId xmlns:a16="http://schemas.microsoft.com/office/drawing/2014/main" id="{0D9703ED-10D5-FAFC-623E-A5C2AB97BD2D}"/>
              </a:ext>
              <a:ext uri="{C183D7F6-B498-43B3-948B-1728B52AA6E4}">
                <adec:decorative xmlns:adec="http://schemas.microsoft.com/office/drawing/2017/decorative" val="1"/>
              </a:ext>
            </a:extLst>
          </p:cNvPr>
          <p:cNvSpPr/>
          <p:nvPr/>
        </p:nvSpPr>
        <p:spPr>
          <a:xfrm>
            <a:off x="1354512" y="2092351"/>
            <a:ext cx="551972" cy="4049414"/>
          </a:xfrm>
          <a:prstGeom prst="rightArrow">
            <a:avLst/>
          </a:prstGeom>
          <a:solidFill>
            <a:schemeClr val="tx1"/>
          </a:solidFill>
          <a:ln w="9525">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CA" sz="18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41" name="Arrow: Right 40">
            <a:extLst>
              <a:ext uri="{FF2B5EF4-FFF2-40B4-BE49-F238E27FC236}">
                <a16:creationId xmlns:a16="http://schemas.microsoft.com/office/drawing/2014/main" id="{7C68B812-0B01-0642-46A8-22F0EE80B016}"/>
              </a:ext>
              <a:ext uri="{C183D7F6-B498-43B3-948B-1728B52AA6E4}">
                <adec:decorative xmlns:adec="http://schemas.microsoft.com/office/drawing/2017/decorative" val="1"/>
              </a:ext>
            </a:extLst>
          </p:cNvPr>
          <p:cNvSpPr/>
          <p:nvPr/>
        </p:nvSpPr>
        <p:spPr>
          <a:xfrm>
            <a:off x="9160815" y="2128589"/>
            <a:ext cx="551972" cy="4049414"/>
          </a:xfrm>
          <a:prstGeom prst="rightArrow">
            <a:avLst/>
          </a:prstGeom>
          <a:solidFill>
            <a:schemeClr val="tx1"/>
          </a:solidFill>
          <a:ln w="9525">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CA" sz="18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cxnSp>
        <p:nvCxnSpPr>
          <p:cNvPr id="56" name="Connector: Elbow 55">
            <a:extLst>
              <a:ext uri="{FF2B5EF4-FFF2-40B4-BE49-F238E27FC236}">
                <a16:creationId xmlns:a16="http://schemas.microsoft.com/office/drawing/2014/main" id="{82B0651A-3117-C117-37D0-E67BC20D0F27}"/>
              </a:ext>
              <a:ext uri="{C183D7F6-B498-43B3-948B-1728B52AA6E4}">
                <adec:decorative xmlns:adec="http://schemas.microsoft.com/office/drawing/2017/decorative" val="1"/>
              </a:ext>
            </a:extLst>
          </p:cNvPr>
          <p:cNvCxnSpPr>
            <a:cxnSpLocks/>
          </p:cNvCxnSpPr>
          <p:nvPr/>
        </p:nvCxnSpPr>
        <p:spPr>
          <a:xfrm rot="10800000" flipV="1">
            <a:off x="7500112" y="1985886"/>
            <a:ext cx="40890" cy="4716000"/>
          </a:xfrm>
          <a:prstGeom prst="bentConnector3">
            <a:avLst>
              <a:gd name="adj1" fmla="val 663457"/>
            </a:avLst>
          </a:prstGeom>
          <a:ln w="19050">
            <a:solidFill>
              <a:schemeClr val="tx1"/>
            </a:solidFill>
            <a:headEnd type="triangle" w="lg" len="lg"/>
            <a:tailEnd type="triangle" w="lg" len="lg"/>
          </a:ln>
        </p:spPr>
        <p:style>
          <a:lnRef idx="1">
            <a:schemeClr val="accent1"/>
          </a:lnRef>
          <a:fillRef idx="0">
            <a:schemeClr val="accent1"/>
          </a:fillRef>
          <a:effectRef idx="0">
            <a:schemeClr val="accent1"/>
          </a:effectRef>
          <a:fontRef idx="minor">
            <a:schemeClr val="tx1"/>
          </a:fontRef>
        </p:style>
      </p:cxnSp>
      <p:cxnSp>
        <p:nvCxnSpPr>
          <p:cNvPr id="49" name="Connector: Elbow 48">
            <a:extLst>
              <a:ext uri="{FF2B5EF4-FFF2-40B4-BE49-F238E27FC236}">
                <a16:creationId xmlns:a16="http://schemas.microsoft.com/office/drawing/2014/main" id="{1509BD9A-7E9D-85A0-F06D-E978B00144EB}"/>
              </a:ext>
              <a:ext uri="{C183D7F6-B498-43B3-948B-1728B52AA6E4}">
                <adec:decorative xmlns:adec="http://schemas.microsoft.com/office/drawing/2017/decorative" val="1"/>
              </a:ext>
            </a:extLst>
          </p:cNvPr>
          <p:cNvCxnSpPr>
            <a:cxnSpLocks/>
          </p:cNvCxnSpPr>
          <p:nvPr/>
        </p:nvCxnSpPr>
        <p:spPr>
          <a:xfrm rot="10800000" flipV="1">
            <a:off x="5542918" y="1967645"/>
            <a:ext cx="40890" cy="4631941"/>
          </a:xfrm>
          <a:prstGeom prst="bentConnector3">
            <a:avLst>
              <a:gd name="adj1" fmla="val 663457"/>
            </a:avLst>
          </a:prstGeom>
          <a:ln w="22225">
            <a:solidFill>
              <a:schemeClr val="tx1"/>
            </a:solidFill>
            <a:headEnd type="triangle" w="lg" len="lg"/>
            <a:tailEnd type="triangle" w="lg" len="lg"/>
          </a:ln>
        </p:spPr>
        <p:style>
          <a:lnRef idx="1">
            <a:schemeClr val="accent1"/>
          </a:lnRef>
          <a:fillRef idx="0">
            <a:schemeClr val="accent1"/>
          </a:fillRef>
          <a:effectRef idx="0">
            <a:schemeClr val="accent1"/>
          </a:effectRef>
          <a:fontRef idx="minor">
            <a:schemeClr val="tx1"/>
          </a:fontRef>
        </p:style>
      </p:cxnSp>
      <p:grpSp>
        <p:nvGrpSpPr>
          <p:cNvPr id="39" name="Group 38">
            <a:extLst>
              <a:ext uri="{FF2B5EF4-FFF2-40B4-BE49-F238E27FC236}">
                <a16:creationId xmlns:a16="http://schemas.microsoft.com/office/drawing/2014/main" id="{F1ECB9EB-4725-E40E-678F-0020E02FCF2D}"/>
              </a:ext>
              <a:ext uri="{C183D7F6-B498-43B3-948B-1728B52AA6E4}">
                <adec:decorative xmlns:adec="http://schemas.microsoft.com/office/drawing/2017/decorative" val="1"/>
              </a:ext>
            </a:extLst>
          </p:cNvPr>
          <p:cNvGrpSpPr/>
          <p:nvPr/>
        </p:nvGrpSpPr>
        <p:grpSpPr>
          <a:xfrm>
            <a:off x="80304" y="771288"/>
            <a:ext cx="11226835" cy="6086712"/>
            <a:chOff x="74449" y="786164"/>
            <a:chExt cx="11226835" cy="6086712"/>
          </a:xfrm>
        </p:grpSpPr>
        <p:sp>
          <p:nvSpPr>
            <p:cNvPr id="24" name="Flowchart: Process 23">
              <a:extLst>
                <a:ext uri="{FF2B5EF4-FFF2-40B4-BE49-F238E27FC236}">
                  <a16:creationId xmlns:a16="http://schemas.microsoft.com/office/drawing/2014/main" id="{AAAE6C18-89BF-77CB-BB88-90A169FC0E3D}"/>
                </a:ext>
              </a:extLst>
            </p:cNvPr>
            <p:cNvSpPr/>
            <p:nvPr/>
          </p:nvSpPr>
          <p:spPr>
            <a:xfrm>
              <a:off x="74449" y="1944959"/>
              <a:ext cx="288000" cy="4927917"/>
            </a:xfrm>
            <a:prstGeom prst="flowChartProcess">
              <a:avLst/>
            </a:prstGeom>
            <a:solidFill>
              <a:schemeClr val="accent2">
                <a:alpha val="70000"/>
              </a:schemeClr>
            </a:solidFill>
            <a:ln>
              <a:noFill/>
            </a:ln>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CA"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5" name="Arrow: Bent 44">
              <a:extLst>
                <a:ext uri="{FF2B5EF4-FFF2-40B4-BE49-F238E27FC236}">
                  <a16:creationId xmlns:a16="http://schemas.microsoft.com/office/drawing/2014/main" id="{1D776AA1-C3E5-74EE-E64A-425F6A792F2D}"/>
                </a:ext>
              </a:extLst>
            </p:cNvPr>
            <p:cNvSpPr/>
            <p:nvPr/>
          </p:nvSpPr>
          <p:spPr>
            <a:xfrm>
              <a:off x="74449" y="786164"/>
              <a:ext cx="11226835" cy="1152000"/>
            </a:xfrm>
            <a:prstGeom prst="bentArrow">
              <a:avLst/>
            </a:prstGeom>
            <a:solidFill>
              <a:schemeClr val="accent2">
                <a:alpha val="70000"/>
              </a:schemeClr>
            </a:solidFill>
            <a:ln>
              <a:noFill/>
            </a:ln>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CA" sz="18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Calibri" panose="020F0502020204030204"/>
                <a:ea typeface="+mn-ea"/>
                <a:cs typeface="+mn-cs"/>
              </a:endParaRPr>
            </a:p>
          </p:txBody>
        </p:sp>
      </p:grpSp>
      <p:sp>
        <p:nvSpPr>
          <p:cNvPr id="28" name="Title 1">
            <a:extLst>
              <a:ext uri="{FF2B5EF4-FFF2-40B4-BE49-F238E27FC236}">
                <a16:creationId xmlns:a16="http://schemas.microsoft.com/office/drawing/2014/main" id="{2B73087E-088B-13CE-E8F3-FEDAD721F99A}"/>
              </a:ext>
            </a:extLst>
          </p:cNvPr>
          <p:cNvSpPr txBox="1">
            <a:spLocks noGrp="1"/>
          </p:cNvSpPr>
          <p:nvPr>
            <p:ph type="title" idx="4294967295"/>
          </p:nvPr>
        </p:nvSpPr>
        <p:spPr>
          <a:xfrm>
            <a:off x="286621" y="63515"/>
            <a:ext cx="10039294" cy="96376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ctr" defTabSz="4572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457200" rtl="0" eaLnBrk="1" fontAlgn="auto" latinLnBrk="0" hangingPunct="1">
              <a:lnSpc>
                <a:spcPct val="90000"/>
              </a:lnSpc>
              <a:spcBef>
                <a:spcPct val="0"/>
              </a:spcBef>
              <a:spcAft>
                <a:spcPts val="0"/>
              </a:spcAft>
              <a:buClrTx/>
              <a:buSzTx/>
              <a:buFontTx/>
              <a:buNone/>
              <a:tabLst/>
              <a:defRPr/>
            </a:pPr>
            <a:r>
              <a:rPr kumimoji="0" lang="fr-CA" sz="1600" b="1" i="0" u="none" strike="noStrike" kern="1200" cap="none" spc="0" normalizeH="0" baseline="0" noProof="0" dirty="0">
                <a:ln>
                  <a:noFill/>
                </a:ln>
                <a:effectLst/>
                <a:uLnTx/>
                <a:uFillTx/>
                <a:latin typeface="+mj-lt"/>
                <a:ea typeface="Calibri"/>
                <a:cs typeface="Calibri"/>
              </a:rPr>
              <a:t>Modèle logique</a:t>
            </a:r>
            <a:endParaRPr lang="fr-CA" sz="1600" b="0" i="0" u="none" strike="noStrike" kern="1200" cap="none" spc="0" normalizeH="0" baseline="0" noProof="0" dirty="0">
              <a:ln>
                <a:noFill/>
              </a:ln>
              <a:effectLst/>
              <a:uLnTx/>
              <a:uFillTx/>
              <a:latin typeface="+mj-lt"/>
              <a:ea typeface="Calibri Light"/>
              <a:cs typeface="Calibri Light"/>
            </a:endParaRPr>
          </a:p>
        </p:txBody>
      </p:sp>
      <p:sp>
        <p:nvSpPr>
          <p:cNvPr id="11" name="TextBox 10">
            <a:extLst>
              <a:ext uri="{FF2B5EF4-FFF2-40B4-BE49-F238E27FC236}">
                <a16:creationId xmlns:a16="http://schemas.microsoft.com/office/drawing/2014/main" id="{2EC124CB-6049-619F-B580-3E6F5F8B4F0A}"/>
              </a:ext>
            </a:extLst>
          </p:cNvPr>
          <p:cNvSpPr txBox="1"/>
          <p:nvPr/>
        </p:nvSpPr>
        <p:spPr>
          <a:xfrm>
            <a:off x="141165" y="370534"/>
            <a:ext cx="11885773" cy="492443"/>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CA" sz="1300" b="1" i="0" u="none" strike="noStrike" kern="1200" cap="none" spc="0" normalizeH="0" baseline="0" noProof="0" dirty="0">
                <a:ln>
                  <a:noFill/>
                </a:ln>
                <a:solidFill>
                  <a:prstClr val="black"/>
                </a:solidFill>
                <a:effectLst/>
                <a:uLnTx/>
                <a:uFillTx/>
                <a:latin typeface="Calibri" panose="020F0502020204030204"/>
                <a:ea typeface="+mn-ea"/>
                <a:cs typeface="+mn-cs"/>
              </a:rPr>
              <a:t>Vision:</a:t>
            </a:r>
            <a:r>
              <a:rPr kumimoji="0" lang="fr-CA" sz="1300" b="0" i="0" u="none" strike="noStrike" kern="1200" cap="none" spc="0" normalizeH="0" baseline="0" noProof="0" dirty="0">
                <a:ln>
                  <a:noFill/>
                </a:ln>
                <a:solidFill>
                  <a:prstClr val="black"/>
                </a:solidFill>
                <a:effectLst/>
                <a:uLnTx/>
                <a:uFillTx/>
                <a:latin typeface="Calibri" panose="020F0502020204030204"/>
                <a:ea typeface="+mn-ea"/>
                <a:cs typeface="+mn-cs"/>
              </a:rPr>
              <a:t> Offrir des mesures d’adaptation du lieu de travail de premier ordre qui reflètent le modèle social du handicap, qui sont opportunes, uniformes, inclusives et réactives, et qui permettent à tous les employés fédéraux en situation de handicap d’obtenir le soutien qu’il leur faut pour s’épanouir dans leur travail, quel que soit leur lieu de travail.</a:t>
            </a:r>
          </a:p>
        </p:txBody>
      </p:sp>
      <p:sp>
        <p:nvSpPr>
          <p:cNvPr id="4" name="TextBox 3">
            <a:extLst>
              <a:ext uri="{FF2B5EF4-FFF2-40B4-BE49-F238E27FC236}">
                <a16:creationId xmlns:a16="http://schemas.microsoft.com/office/drawing/2014/main" id="{9A714C97-C7CB-7B7B-AA6B-C533206CFD30}"/>
              </a:ext>
            </a:extLst>
          </p:cNvPr>
          <p:cNvSpPr txBox="1"/>
          <p:nvPr/>
        </p:nvSpPr>
        <p:spPr>
          <a:xfrm>
            <a:off x="3619864" y="874833"/>
            <a:ext cx="4628589"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CA" sz="18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Calibri" panose="020F0502020204030204"/>
                <a:ea typeface="+mn-ea"/>
                <a:cs typeface="+mn-cs"/>
              </a:rPr>
              <a:t>Maintien du leadership et des responsabilités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CA"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43FD9A52-00B6-349D-E91E-0A4D139287E5}"/>
              </a:ext>
            </a:extLst>
          </p:cNvPr>
          <p:cNvSpPr txBox="1"/>
          <p:nvPr/>
        </p:nvSpPr>
        <p:spPr>
          <a:xfrm>
            <a:off x="200698" y="1439037"/>
            <a:ext cx="1180783" cy="340313"/>
          </a:xfrm>
          <a:prstGeom prst="rect">
            <a:avLst/>
          </a:prstGeom>
          <a:solidFill>
            <a:schemeClr val="tx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CA" sz="16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Intrants</a:t>
            </a:r>
          </a:p>
        </p:txBody>
      </p:sp>
      <p:sp>
        <p:nvSpPr>
          <p:cNvPr id="12" name="TextBox 11">
            <a:extLst>
              <a:ext uri="{FF2B5EF4-FFF2-40B4-BE49-F238E27FC236}">
                <a16:creationId xmlns:a16="http://schemas.microsoft.com/office/drawing/2014/main" id="{8FF97E77-3CF9-B5EB-6A81-4A13C35AFFF1}"/>
              </a:ext>
            </a:extLst>
          </p:cNvPr>
          <p:cNvSpPr txBox="1"/>
          <p:nvPr/>
        </p:nvSpPr>
        <p:spPr>
          <a:xfrm>
            <a:off x="102961" y="2044217"/>
            <a:ext cx="1456584" cy="784830"/>
          </a:xfrm>
          <a:prstGeom prst="rect">
            <a:avLst/>
          </a:prstGeom>
          <a:ln/>
        </p:spPr>
        <p:style>
          <a:lnRef idx="2">
            <a:schemeClr val="accent2"/>
          </a:lnRef>
          <a:fillRef idx="1">
            <a:schemeClr val="lt1"/>
          </a:fillRef>
          <a:effectRef idx="0">
            <a:schemeClr val="accent2"/>
          </a:effectRef>
          <a:fontRef idx="minor">
            <a:schemeClr val="dk1"/>
          </a:fontRef>
        </p:style>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fr-CA" sz="1125"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Services centralisés de réception et de gestion des dossiers</a:t>
            </a:r>
          </a:p>
        </p:txBody>
      </p:sp>
      <p:sp>
        <p:nvSpPr>
          <p:cNvPr id="47" name="TextBox 46">
            <a:extLst>
              <a:ext uri="{FF2B5EF4-FFF2-40B4-BE49-F238E27FC236}">
                <a16:creationId xmlns:a16="http://schemas.microsoft.com/office/drawing/2014/main" id="{69F2B06E-F489-2A9B-FE06-C2F4607FAA4C}"/>
              </a:ext>
            </a:extLst>
          </p:cNvPr>
          <p:cNvSpPr txBox="1"/>
          <p:nvPr/>
        </p:nvSpPr>
        <p:spPr>
          <a:xfrm>
            <a:off x="95244" y="2937503"/>
            <a:ext cx="1472018" cy="769441"/>
          </a:xfrm>
          <a:prstGeom prst="rect">
            <a:avLst/>
          </a:prstGeom>
          <a:ln/>
        </p:spPr>
        <p:style>
          <a:lnRef idx="2">
            <a:schemeClr val="accent2"/>
          </a:lnRef>
          <a:fillRef idx="1">
            <a:schemeClr val="lt1"/>
          </a:fillRef>
          <a:effectRef idx="0">
            <a:schemeClr val="accent2"/>
          </a:effectRef>
          <a:fontRef idx="minor">
            <a:schemeClr val="dk1"/>
          </a:fontRef>
        </p:style>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fr-CA" sz="11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Expertise en matière d’obstacles et de solutions en milieu de travail</a:t>
            </a:r>
          </a:p>
        </p:txBody>
      </p:sp>
      <p:sp>
        <p:nvSpPr>
          <p:cNvPr id="3" name="TextBox 2">
            <a:extLst>
              <a:ext uri="{FF2B5EF4-FFF2-40B4-BE49-F238E27FC236}">
                <a16:creationId xmlns:a16="http://schemas.microsoft.com/office/drawing/2014/main" id="{ADF46A93-CB4F-0F4B-F33D-1BD053176096}"/>
              </a:ext>
            </a:extLst>
          </p:cNvPr>
          <p:cNvSpPr txBox="1"/>
          <p:nvPr/>
        </p:nvSpPr>
        <p:spPr>
          <a:xfrm>
            <a:off x="95245" y="3785823"/>
            <a:ext cx="1472017" cy="769441"/>
          </a:xfrm>
          <a:prstGeom prst="rect">
            <a:avLst/>
          </a:prstGeom>
          <a:ln/>
        </p:spPr>
        <p:style>
          <a:lnRef idx="2">
            <a:schemeClr val="accent2"/>
          </a:lnRef>
          <a:fillRef idx="1">
            <a:schemeClr val="lt1"/>
          </a:fillRef>
          <a:effectRef idx="0">
            <a:schemeClr val="accent2"/>
          </a:effectRef>
          <a:fontRef idx="minor">
            <a:schemeClr val="dk1"/>
          </a:fontRef>
        </p:style>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fr-CA" sz="11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Modèle de prestation clé en main et solutions éprouvées</a:t>
            </a:r>
          </a:p>
        </p:txBody>
      </p:sp>
      <p:sp>
        <p:nvSpPr>
          <p:cNvPr id="2" name="TextBox 1">
            <a:extLst>
              <a:ext uri="{FF2B5EF4-FFF2-40B4-BE49-F238E27FC236}">
                <a16:creationId xmlns:a16="http://schemas.microsoft.com/office/drawing/2014/main" id="{B8CBEFF2-198A-1CB1-EF20-456EABEC7F7C}"/>
              </a:ext>
            </a:extLst>
          </p:cNvPr>
          <p:cNvSpPr txBox="1"/>
          <p:nvPr/>
        </p:nvSpPr>
        <p:spPr>
          <a:xfrm>
            <a:off x="102911" y="4621443"/>
            <a:ext cx="1456685" cy="600164"/>
          </a:xfrm>
          <a:prstGeom prst="rect">
            <a:avLst/>
          </a:prstGeom>
          <a:ln/>
        </p:spPr>
        <p:style>
          <a:lnRef idx="2">
            <a:schemeClr val="accent2"/>
          </a:lnRef>
          <a:fillRef idx="1">
            <a:schemeClr val="lt1"/>
          </a:fillRef>
          <a:effectRef idx="0">
            <a:schemeClr val="accent2"/>
          </a:effectRef>
          <a:fontRef idx="minor">
            <a:schemeClr val="dk1"/>
          </a:fontRef>
        </p:style>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fr-CA" sz="11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Mesure et amélioration du programme</a:t>
            </a:r>
          </a:p>
        </p:txBody>
      </p:sp>
      <p:sp>
        <p:nvSpPr>
          <p:cNvPr id="20" name="TextBox 19">
            <a:extLst>
              <a:ext uri="{FF2B5EF4-FFF2-40B4-BE49-F238E27FC236}">
                <a16:creationId xmlns:a16="http://schemas.microsoft.com/office/drawing/2014/main" id="{BE340D16-066C-37A2-E180-6571E116D598}"/>
              </a:ext>
            </a:extLst>
          </p:cNvPr>
          <p:cNvSpPr txBox="1"/>
          <p:nvPr/>
        </p:nvSpPr>
        <p:spPr>
          <a:xfrm>
            <a:off x="102910" y="5333953"/>
            <a:ext cx="1463345" cy="1061829"/>
          </a:xfrm>
          <a:prstGeom prst="rect">
            <a:avLst/>
          </a:prstGeom>
          <a:ln/>
        </p:spPr>
        <p:style>
          <a:lnRef idx="2">
            <a:schemeClr val="accent2"/>
          </a:lnRef>
          <a:fillRef idx="1">
            <a:schemeClr val="lt1"/>
          </a:fillRef>
          <a:effectRef idx="0">
            <a:schemeClr val="accent2"/>
          </a:effectRef>
          <a:fontRef idx="minor">
            <a:schemeClr val="dk1"/>
          </a:fontRef>
        </p:style>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fr-CA" sz="105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Promotion de la confiance en matière d’accessibilité et de l’inclusion des personnes en situation de handicap</a:t>
            </a:r>
          </a:p>
        </p:txBody>
      </p:sp>
      <p:sp>
        <p:nvSpPr>
          <p:cNvPr id="6" name="TextBox 5">
            <a:extLst>
              <a:ext uri="{FF2B5EF4-FFF2-40B4-BE49-F238E27FC236}">
                <a16:creationId xmlns:a16="http://schemas.microsoft.com/office/drawing/2014/main" id="{030829D9-58C6-2FE7-4BB9-7C1E2A2013E2}"/>
              </a:ext>
            </a:extLst>
          </p:cNvPr>
          <p:cNvSpPr txBox="1"/>
          <p:nvPr/>
        </p:nvSpPr>
        <p:spPr>
          <a:xfrm>
            <a:off x="1807520" y="1469644"/>
            <a:ext cx="3319889" cy="368022"/>
          </a:xfrm>
          <a:prstGeom prst="snip2SameRect">
            <a:avLst/>
          </a:prstGeom>
          <a:solidFill>
            <a:schemeClr val="bg1"/>
          </a:solidFill>
          <a:ln>
            <a:solidFill>
              <a:schemeClr val="accent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CA"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Activités</a:t>
            </a:r>
          </a:p>
        </p:txBody>
      </p:sp>
      <p:sp>
        <p:nvSpPr>
          <p:cNvPr id="13" name="TextBox 12">
            <a:extLst>
              <a:ext uri="{FF2B5EF4-FFF2-40B4-BE49-F238E27FC236}">
                <a16:creationId xmlns:a16="http://schemas.microsoft.com/office/drawing/2014/main" id="{7FB8B942-CCA0-343B-8D4E-2065FBEE4990}"/>
              </a:ext>
            </a:extLst>
          </p:cNvPr>
          <p:cNvSpPr txBox="1"/>
          <p:nvPr/>
        </p:nvSpPr>
        <p:spPr>
          <a:xfrm>
            <a:off x="1816344" y="1982337"/>
            <a:ext cx="3317032" cy="1970723"/>
          </a:xfrm>
          <a:prstGeom prst="rect">
            <a:avLst/>
          </a:prstGeom>
          <a:solidFill>
            <a:schemeClr val="accent2">
              <a:lumMod val="20000"/>
              <a:lumOff val="80000"/>
            </a:schemeClr>
          </a:solidFill>
          <a:ln>
            <a:solidFill>
              <a:schemeClr val="accent1"/>
            </a:solidFill>
          </a:ln>
        </p:spPr>
        <p:txBody>
          <a:bodyPr wrap="square" rtlCol="0"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CA" sz="9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Élaborer et mettre en œuvre: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fr-CA" sz="9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Un centre de service de mesures d’adaptation en milieu de travail qui est impartial et centré sur le client afin d’assurer que les mesures d’adaptation sont personnalisées et qui répondent au besoin.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fr-CA" sz="9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Un système de gestion des dossiers qui prend en charge des suivis et des rapports efficaces pour favoriser des améliorations continues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fr-CA" sz="9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Des procédures normalisées et uniformes pour traiter les demandes de mesures d’adaptation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fr-CA" sz="9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Le passeport pour l’accessibilité en milieu de travail du GC</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CA" sz="900" noProof="0" dirty="0">
                <a:solidFill>
                  <a:prstClr val="black"/>
                </a:solidFill>
                <a:latin typeface="Arial" panose="020B0604020202020204" pitchFamily="34" charset="0"/>
                <a:cs typeface="Arial" panose="020B0604020202020204" pitchFamily="34" charset="0"/>
              </a:rPr>
              <a:t>Soutien aux gestionnaires pour mettre en œuvre les solutions de mesures d’adaptation du lieu de travail</a:t>
            </a:r>
            <a:endParaRPr kumimoji="0" lang="fr-CA" sz="9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30" name="TextBox 29">
            <a:extLst>
              <a:ext uri="{FF2B5EF4-FFF2-40B4-BE49-F238E27FC236}">
                <a16:creationId xmlns:a16="http://schemas.microsoft.com/office/drawing/2014/main" id="{33B1072A-BF31-B261-20CB-4B05C233D99D}"/>
              </a:ext>
            </a:extLst>
          </p:cNvPr>
          <p:cNvSpPr txBox="1"/>
          <p:nvPr/>
        </p:nvSpPr>
        <p:spPr>
          <a:xfrm>
            <a:off x="1812551" y="4052674"/>
            <a:ext cx="3312000" cy="900000"/>
          </a:xfrm>
          <a:prstGeom prst="rect">
            <a:avLst/>
          </a:prstGeom>
          <a:solidFill>
            <a:schemeClr val="accent2">
              <a:lumMod val="20000"/>
              <a:lumOff val="80000"/>
            </a:schemeClr>
          </a:solidFill>
          <a:ln>
            <a:solidFill>
              <a:schemeClr val="accent1"/>
            </a:solidFill>
          </a:ln>
        </p:spPr>
        <p:txBody>
          <a:bodyPr wrap="square" rtlCol="0"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CA" sz="9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Des conseillers et des facilitateurs ministériels bien formés afin de fournir des services d’experts répondant à une diversité de besoins et de solutions en matière de mesures d’adaptation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fr-CA" sz="9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Élaborer et mettre en œuvre de nouvelles normes de service et en faire la surveillance</a:t>
            </a:r>
          </a:p>
        </p:txBody>
      </p:sp>
      <p:sp>
        <p:nvSpPr>
          <p:cNvPr id="31" name="TextBox 30">
            <a:extLst>
              <a:ext uri="{FF2B5EF4-FFF2-40B4-BE49-F238E27FC236}">
                <a16:creationId xmlns:a16="http://schemas.microsoft.com/office/drawing/2014/main" id="{B58E474E-D093-2BA6-4905-B17D1E40CA9C}"/>
              </a:ext>
            </a:extLst>
          </p:cNvPr>
          <p:cNvSpPr txBox="1"/>
          <p:nvPr/>
        </p:nvSpPr>
        <p:spPr>
          <a:xfrm>
            <a:off x="1807520" y="5785390"/>
            <a:ext cx="3325856" cy="766277"/>
          </a:xfrm>
          <a:prstGeom prst="rect">
            <a:avLst/>
          </a:prstGeom>
          <a:solidFill>
            <a:schemeClr val="accent2">
              <a:lumMod val="20000"/>
              <a:lumOff val="80000"/>
            </a:schemeClr>
          </a:solidFill>
          <a:ln>
            <a:solidFill>
              <a:schemeClr val="accent1"/>
            </a:solidFill>
          </a:ln>
        </p:spPr>
        <p:txBody>
          <a:bodyPr wrap="square" lIns="91440" tIns="45720" rIns="91440" bIns="45720" rtlCol="0"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CA" sz="900" b="0" i="0" u="none" strike="noStrike" kern="1200" cap="none" spc="0" normalizeH="0" baseline="0" noProof="0" dirty="0">
                <a:ln>
                  <a:noFill/>
                </a:ln>
                <a:solidFill>
                  <a:prstClr val="black"/>
                </a:solidFill>
                <a:effectLst/>
                <a:uLnTx/>
                <a:uFillTx/>
                <a:latin typeface="Arial"/>
                <a:cs typeface="Arial"/>
              </a:rPr>
              <a:t>Mobiliser les réseaux d’employés en situation de handicap et les facilitateurs ministériels pour développer et promouvoir la formation obligatoire sur l’inclusion des personnes en situation de handicap et </a:t>
            </a:r>
            <a:r>
              <a:rPr lang="fr-CA" sz="900" dirty="0">
                <a:solidFill>
                  <a:prstClr val="black"/>
                </a:solidFill>
                <a:latin typeface="Arial"/>
                <a:cs typeface="Arial"/>
              </a:rPr>
              <a:t>les</a:t>
            </a:r>
            <a:r>
              <a:rPr kumimoji="0" lang="fr-CA" sz="900" b="0" i="0" u="none" strike="noStrike" kern="1200" cap="none" spc="0" normalizeH="0" baseline="0" noProof="0" dirty="0">
                <a:ln>
                  <a:noFill/>
                </a:ln>
                <a:solidFill>
                  <a:prstClr val="black"/>
                </a:solidFill>
                <a:effectLst/>
                <a:uLnTx/>
                <a:uFillTx/>
                <a:latin typeface="Arial"/>
                <a:cs typeface="Arial"/>
              </a:rPr>
              <a:t> mesures d’adaptations</a:t>
            </a:r>
          </a:p>
        </p:txBody>
      </p:sp>
      <p:sp>
        <p:nvSpPr>
          <p:cNvPr id="32" name="TextBox 31">
            <a:extLst>
              <a:ext uri="{FF2B5EF4-FFF2-40B4-BE49-F238E27FC236}">
                <a16:creationId xmlns:a16="http://schemas.microsoft.com/office/drawing/2014/main" id="{E1EBB378-B15A-B489-CC10-90A3F90169B6}"/>
              </a:ext>
            </a:extLst>
          </p:cNvPr>
          <p:cNvSpPr txBox="1"/>
          <p:nvPr/>
        </p:nvSpPr>
        <p:spPr>
          <a:xfrm>
            <a:off x="1807520" y="5060508"/>
            <a:ext cx="3319889" cy="665176"/>
          </a:xfrm>
          <a:prstGeom prst="rect">
            <a:avLst/>
          </a:prstGeom>
          <a:solidFill>
            <a:schemeClr val="accent2">
              <a:lumMod val="20000"/>
              <a:lumOff val="80000"/>
            </a:schemeClr>
          </a:solidFill>
          <a:ln>
            <a:solidFill>
              <a:schemeClr val="accent1"/>
            </a:solidFill>
          </a:ln>
        </p:spPr>
        <p:txBody>
          <a:bodyPr wrap="square" rtlCol="0"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CA" sz="9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Élaborer, mettre en œuvre et surveiller les pratiques exemplaires en matière d’approvisionnement et de gestion d’inventaires pour des mesures d’adaptation payées d’un fonds centralisé</a:t>
            </a:r>
            <a:endParaRPr kumimoji="0" lang="fr-CA" sz="900" b="0" i="0" u="none" strike="noStrike" kern="1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endParaRPr>
          </a:p>
        </p:txBody>
      </p:sp>
      <p:sp>
        <p:nvSpPr>
          <p:cNvPr id="7" name="TextBox 6">
            <a:extLst>
              <a:ext uri="{FF2B5EF4-FFF2-40B4-BE49-F238E27FC236}">
                <a16:creationId xmlns:a16="http://schemas.microsoft.com/office/drawing/2014/main" id="{E207D42D-B706-6F35-2E19-A225F554DD28}"/>
              </a:ext>
            </a:extLst>
          </p:cNvPr>
          <p:cNvSpPr txBox="1"/>
          <p:nvPr/>
        </p:nvSpPr>
        <p:spPr>
          <a:xfrm>
            <a:off x="5372543" y="1457979"/>
            <a:ext cx="1766979" cy="368022"/>
          </a:xfrm>
          <a:prstGeom prst="snip2SameRect">
            <a:avLst/>
          </a:prstGeom>
          <a:solidFill>
            <a:schemeClr val="bg1"/>
          </a:solidFill>
          <a:ln>
            <a:solidFill>
              <a:schemeClr val="accent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CA"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Extrants</a:t>
            </a:r>
          </a:p>
        </p:txBody>
      </p:sp>
      <p:sp>
        <p:nvSpPr>
          <p:cNvPr id="27" name="TextBox 26">
            <a:extLst>
              <a:ext uri="{FF2B5EF4-FFF2-40B4-BE49-F238E27FC236}">
                <a16:creationId xmlns:a16="http://schemas.microsoft.com/office/drawing/2014/main" id="{F05A9577-F012-7EF0-BAF3-64B731A57B01}"/>
              </a:ext>
            </a:extLst>
          </p:cNvPr>
          <p:cNvSpPr txBox="1"/>
          <p:nvPr/>
        </p:nvSpPr>
        <p:spPr>
          <a:xfrm>
            <a:off x="5369536" y="2068102"/>
            <a:ext cx="1800000" cy="612000"/>
          </a:xfrm>
          <a:prstGeom prst="rect">
            <a:avLst/>
          </a:prstGeom>
          <a:solidFill>
            <a:schemeClr val="accent2">
              <a:lumMod val="20000"/>
              <a:lumOff val="80000"/>
            </a:schemeClr>
          </a:solidFill>
          <a:ln>
            <a:solidFill>
              <a:schemeClr val="accent1"/>
            </a:solidFill>
          </a:ln>
        </p:spPr>
        <p:txBody>
          <a:bodyPr wrap="square" lIns="91440" tIns="45720" rIns="91440" bIns="45720" rtlCol="0" anchor="t">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fr-CA" sz="900" b="0" i="0" u="none" strike="noStrike" kern="1200" cap="none" spc="0" normalizeH="0" baseline="0" noProof="0" dirty="0">
                <a:ln>
                  <a:noFill/>
                </a:ln>
                <a:solidFill>
                  <a:prstClr val="black"/>
                </a:solidFill>
                <a:effectLst/>
                <a:uLnTx/>
                <a:uFillTx/>
                <a:latin typeface="Arial"/>
                <a:ea typeface="+mn-ea"/>
                <a:cs typeface="Arial"/>
              </a:rPr>
              <a:t>Les employés disposent du soutien dont ils ont besoin pour effectuer leur travail</a:t>
            </a:r>
          </a:p>
        </p:txBody>
      </p:sp>
      <p:sp>
        <p:nvSpPr>
          <p:cNvPr id="21" name="TextBox 20">
            <a:extLst>
              <a:ext uri="{FF2B5EF4-FFF2-40B4-BE49-F238E27FC236}">
                <a16:creationId xmlns:a16="http://schemas.microsoft.com/office/drawing/2014/main" id="{F55FFE6A-08D8-5F50-9FB6-A970CE8B68D5}"/>
              </a:ext>
            </a:extLst>
          </p:cNvPr>
          <p:cNvSpPr txBox="1"/>
          <p:nvPr/>
        </p:nvSpPr>
        <p:spPr>
          <a:xfrm>
            <a:off x="5369536" y="2767127"/>
            <a:ext cx="1800000" cy="923330"/>
          </a:xfrm>
          <a:prstGeom prst="rect">
            <a:avLst/>
          </a:prstGeom>
          <a:solidFill>
            <a:schemeClr val="accent2">
              <a:lumMod val="20000"/>
              <a:lumOff val="80000"/>
            </a:schemeClr>
          </a:solidFill>
          <a:ln>
            <a:solidFill>
              <a:schemeClr val="accent1"/>
            </a:solidFill>
          </a:ln>
        </p:spPr>
        <p:txBody>
          <a:bodyPr wrap="square">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fr-CA" sz="9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Les décisions en matière de mesures d’adaptation sont basées sur le modèle social du handicap et une attestation médicale n’est requise que dans des cas exceptionnels.</a:t>
            </a:r>
            <a:endParaRPr kumimoji="0" lang="fr-CA" sz="9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23" name="TextBox 22">
            <a:extLst>
              <a:ext uri="{FF2B5EF4-FFF2-40B4-BE49-F238E27FC236}">
                <a16:creationId xmlns:a16="http://schemas.microsoft.com/office/drawing/2014/main" id="{755745F9-9772-B59F-CEA5-6129E3D617A7}"/>
              </a:ext>
            </a:extLst>
          </p:cNvPr>
          <p:cNvSpPr txBox="1"/>
          <p:nvPr/>
        </p:nvSpPr>
        <p:spPr>
          <a:xfrm>
            <a:off x="5369536" y="3765480"/>
            <a:ext cx="1800000" cy="923330"/>
          </a:xfrm>
          <a:prstGeom prst="rect">
            <a:avLst/>
          </a:prstGeom>
          <a:solidFill>
            <a:schemeClr val="accent2">
              <a:lumMod val="20000"/>
              <a:lumOff val="80000"/>
            </a:schemeClr>
          </a:solidFill>
          <a:ln>
            <a:solidFill>
              <a:schemeClr val="accent1"/>
            </a:solidFill>
          </a:ln>
        </p:spPr>
        <p:txBody>
          <a:bodyPr wrap="square" rtlCol="0" anchor="ctr" anchorCtr="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fr-CA" sz="9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Les services fournis de mesures d’adaptation sont cohérents, uniformes, et fournis en temps opportuns dans le cadre de normes de services définies</a:t>
            </a:r>
          </a:p>
        </p:txBody>
      </p:sp>
      <p:sp>
        <p:nvSpPr>
          <p:cNvPr id="25" name="TextBox 24">
            <a:extLst>
              <a:ext uri="{FF2B5EF4-FFF2-40B4-BE49-F238E27FC236}">
                <a16:creationId xmlns:a16="http://schemas.microsoft.com/office/drawing/2014/main" id="{EF0E84D5-B6D8-CA4D-60D0-09DCBE3184D4}"/>
              </a:ext>
            </a:extLst>
          </p:cNvPr>
          <p:cNvSpPr txBox="1"/>
          <p:nvPr/>
        </p:nvSpPr>
        <p:spPr>
          <a:xfrm>
            <a:off x="5369536" y="4759311"/>
            <a:ext cx="1800000" cy="784830"/>
          </a:xfrm>
          <a:prstGeom prst="rect">
            <a:avLst/>
          </a:prstGeom>
          <a:solidFill>
            <a:schemeClr val="accent2">
              <a:lumMod val="20000"/>
              <a:lumOff val="80000"/>
            </a:schemeClr>
          </a:solidFill>
          <a:ln>
            <a:solidFill>
              <a:schemeClr val="accent1"/>
            </a:solidFill>
          </a:ln>
        </p:spPr>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fr-CA" sz="9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Analyse continue des données et d’actualisation des processus et des services de mesures d’adaptation</a:t>
            </a:r>
            <a:r>
              <a:rPr lang="fr-CA" sz="900" noProof="0" dirty="0">
                <a:solidFill>
                  <a:prstClr val="black"/>
                </a:solidFill>
                <a:latin typeface="Arial" panose="020B0604020202020204" pitchFamily="34" charset="0"/>
                <a:cs typeface="Arial" panose="020B0604020202020204" pitchFamily="34" charset="0"/>
              </a:rPr>
              <a:t> du lieu de travail</a:t>
            </a:r>
            <a:endParaRPr kumimoji="0" lang="fr-CA" sz="9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22" name="TextBox 21">
            <a:extLst>
              <a:ext uri="{FF2B5EF4-FFF2-40B4-BE49-F238E27FC236}">
                <a16:creationId xmlns:a16="http://schemas.microsoft.com/office/drawing/2014/main" id="{0282C665-28FE-03E5-6F25-4C200B86C4C8}"/>
              </a:ext>
            </a:extLst>
          </p:cNvPr>
          <p:cNvSpPr txBox="1"/>
          <p:nvPr/>
        </p:nvSpPr>
        <p:spPr>
          <a:xfrm>
            <a:off x="5375333" y="5625632"/>
            <a:ext cx="1800000" cy="923330"/>
          </a:xfrm>
          <a:prstGeom prst="rect">
            <a:avLst/>
          </a:prstGeom>
          <a:solidFill>
            <a:schemeClr val="accent2">
              <a:lumMod val="20000"/>
              <a:lumOff val="80000"/>
            </a:schemeClr>
          </a:solidFill>
          <a:ln>
            <a:solidFill>
              <a:schemeClr val="accent1"/>
            </a:solidFill>
          </a:ln>
        </p:spPr>
        <p:txBody>
          <a:bodyPr wrap="square" lIns="91440" tIns="45720" rIns="91440" bIns="45720" rtlCol="0" anchor="t">
            <a:spAutoFit/>
          </a:bodyPr>
          <a:lstStyle/>
          <a:p>
            <a:pPr>
              <a:defRPr/>
            </a:pPr>
            <a:r>
              <a:rPr kumimoji="0" lang="fr-CA" sz="900" b="0" i="0" u="none" strike="noStrike" kern="1200" cap="none" spc="0" normalizeH="0" baseline="0" noProof="0" dirty="0">
                <a:ln>
                  <a:noFill/>
                </a:ln>
                <a:solidFill>
                  <a:prstClr val="black"/>
                </a:solidFill>
                <a:effectLst/>
                <a:uLnTx/>
                <a:uFillTx/>
                <a:latin typeface="Arial"/>
                <a:cs typeface="Arial"/>
              </a:rPr>
              <a:t>Les gestionnaires et les employés comprennent leurs responsabilités et peuvent</a:t>
            </a:r>
            <a:r>
              <a:rPr lang="fr-CA" sz="900" dirty="0">
                <a:solidFill>
                  <a:prstClr val="black"/>
                </a:solidFill>
                <a:latin typeface="Arial"/>
                <a:cs typeface="Arial"/>
              </a:rPr>
              <a:t> </a:t>
            </a:r>
            <a:r>
              <a:rPr kumimoji="0" lang="fr-CA" sz="900" b="0" i="0" u="none" strike="noStrike" kern="1200" cap="none" spc="0" normalizeH="0" baseline="0" noProof="0" dirty="0">
                <a:ln>
                  <a:noFill/>
                </a:ln>
                <a:solidFill>
                  <a:prstClr val="black"/>
                </a:solidFill>
                <a:effectLst/>
                <a:uLnTx/>
                <a:uFillTx/>
                <a:latin typeface="Arial"/>
                <a:cs typeface="Arial"/>
              </a:rPr>
              <a:t>bien </a:t>
            </a:r>
            <a:r>
              <a:rPr lang="fr-CA" sz="900" dirty="0">
                <a:solidFill>
                  <a:prstClr val="black"/>
                </a:solidFill>
                <a:latin typeface="Arial"/>
                <a:cs typeface="Arial"/>
              </a:rPr>
              <a:t>mener </a:t>
            </a:r>
            <a:r>
              <a:rPr kumimoji="0" lang="fr-CA" sz="900" b="0" i="0" u="none" strike="noStrike" kern="1200" cap="none" spc="0" normalizeH="0" baseline="0" noProof="0" dirty="0">
                <a:ln>
                  <a:noFill/>
                </a:ln>
                <a:solidFill>
                  <a:prstClr val="black"/>
                </a:solidFill>
                <a:effectLst/>
                <a:uLnTx/>
                <a:uFillTx/>
                <a:latin typeface="Arial"/>
                <a:cs typeface="Arial"/>
              </a:rPr>
              <a:t>le processus lié aux mesures d’adaptation du lieu de travail </a:t>
            </a:r>
          </a:p>
        </p:txBody>
      </p:sp>
      <p:sp>
        <p:nvSpPr>
          <p:cNvPr id="8" name="TextBox 7">
            <a:extLst>
              <a:ext uri="{FF2B5EF4-FFF2-40B4-BE49-F238E27FC236}">
                <a16:creationId xmlns:a16="http://schemas.microsoft.com/office/drawing/2014/main" id="{88AEEFA8-E9A3-BB9F-2385-B1BEC6F2EBBC}"/>
              </a:ext>
            </a:extLst>
          </p:cNvPr>
          <p:cNvSpPr txBox="1"/>
          <p:nvPr/>
        </p:nvSpPr>
        <p:spPr>
          <a:xfrm>
            <a:off x="7429341" y="1458803"/>
            <a:ext cx="1972024" cy="368022"/>
          </a:xfrm>
          <a:prstGeom prst="snip2SameRect">
            <a:avLst/>
          </a:prstGeom>
          <a:solidFill>
            <a:schemeClr val="bg1"/>
          </a:solidFill>
          <a:ln>
            <a:solidFill>
              <a:schemeClr val="accent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CA"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Résultats</a:t>
            </a:r>
          </a:p>
        </p:txBody>
      </p:sp>
      <p:sp>
        <p:nvSpPr>
          <p:cNvPr id="26" name="TextBox 25">
            <a:extLst>
              <a:ext uri="{FF2B5EF4-FFF2-40B4-BE49-F238E27FC236}">
                <a16:creationId xmlns:a16="http://schemas.microsoft.com/office/drawing/2014/main" id="{E7CA5407-0085-4992-9489-7064A5FE2FBB}"/>
              </a:ext>
            </a:extLst>
          </p:cNvPr>
          <p:cNvSpPr txBox="1"/>
          <p:nvPr/>
        </p:nvSpPr>
        <p:spPr>
          <a:xfrm>
            <a:off x="7443292" y="2057426"/>
            <a:ext cx="1972025" cy="756000"/>
          </a:xfrm>
          <a:prstGeom prst="rect">
            <a:avLst/>
          </a:prstGeom>
          <a:solidFill>
            <a:schemeClr val="accent2">
              <a:lumMod val="20000"/>
              <a:lumOff val="80000"/>
            </a:schemeClr>
          </a:solidFill>
          <a:ln>
            <a:solidFill>
              <a:schemeClr val="accent1"/>
            </a:solidFill>
          </a:ln>
        </p:spPr>
        <p:txBody>
          <a:bodyPr wrap="square" lIns="91440" tIns="45720" rIns="91440" bIns="45720" rtlCol="0"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CA" sz="900" i="0" u="none" strike="noStrike" kern="1200" cap="none" spc="0" normalizeH="0" baseline="0" noProof="0" dirty="0">
                <a:ln>
                  <a:noFill/>
                </a:ln>
                <a:solidFill>
                  <a:prstClr val="black"/>
                </a:solidFill>
                <a:effectLst/>
                <a:uLnTx/>
                <a:uFillTx/>
                <a:latin typeface="Arial"/>
                <a:ea typeface="+mn-ea"/>
                <a:cs typeface="Arial"/>
              </a:rPr>
              <a:t>1.</a:t>
            </a:r>
            <a:r>
              <a:rPr kumimoji="0" lang="fr-CA" sz="1050" i="0" u="none" strike="noStrike" kern="1200" cap="none" spc="0" normalizeH="0" baseline="0" noProof="0" dirty="0">
                <a:ln>
                  <a:noFill/>
                </a:ln>
                <a:solidFill>
                  <a:prstClr val="black"/>
                </a:solidFill>
                <a:effectLst/>
                <a:uLnTx/>
                <a:uFillTx/>
                <a:latin typeface="Arial"/>
                <a:ea typeface="+mn-ea"/>
                <a:cs typeface="Arial"/>
              </a:rPr>
              <a:t> </a:t>
            </a:r>
            <a:r>
              <a:rPr kumimoji="0" lang="fr-CA" sz="900" i="0" u="none" strike="noStrike" kern="1200" cap="none" spc="0" normalizeH="0" baseline="0" noProof="0" dirty="0">
                <a:ln>
                  <a:noFill/>
                </a:ln>
                <a:solidFill>
                  <a:prstClr val="black"/>
                </a:solidFill>
                <a:effectLst/>
                <a:uLnTx/>
                <a:uFillTx/>
                <a:latin typeface="Arial"/>
                <a:ea typeface="+mn-ea"/>
                <a:cs typeface="Arial"/>
              </a:rPr>
              <a:t>Des mesures d’adaptation plus efficaces et opportunes – une réduction du temps de traitement et amélioration de l’efficacité </a:t>
            </a:r>
            <a:r>
              <a:rPr kumimoji="0" lang="fr-CA" sz="900" b="0" i="0" u="none" strike="noStrike" kern="1200" cap="none" spc="0" normalizeH="0" baseline="0" noProof="0" dirty="0">
                <a:ln>
                  <a:noFill/>
                </a:ln>
                <a:solidFill>
                  <a:prstClr val="black"/>
                </a:solidFill>
                <a:effectLst/>
                <a:uLnTx/>
                <a:uFillTx/>
                <a:latin typeface="Arial"/>
                <a:ea typeface="+mn-ea"/>
                <a:cs typeface="Arial"/>
              </a:rPr>
              <a:t>du service</a:t>
            </a:r>
            <a:endParaRPr kumimoji="0" lang="fr-CA" sz="1050" b="0" i="0" u="none" strike="noStrike" kern="1200" cap="none" spc="0" normalizeH="0" baseline="0" noProof="0" dirty="0">
              <a:ln>
                <a:noFill/>
              </a:ln>
              <a:solidFill>
                <a:prstClr val="black"/>
              </a:solidFill>
              <a:effectLst/>
              <a:uLnTx/>
              <a:uFillTx/>
              <a:latin typeface="Arial"/>
              <a:ea typeface="+mn-ea"/>
              <a:cs typeface="Arial"/>
            </a:endParaRPr>
          </a:p>
        </p:txBody>
      </p:sp>
      <p:sp>
        <p:nvSpPr>
          <p:cNvPr id="33" name="TextBox 32">
            <a:extLst>
              <a:ext uri="{FF2B5EF4-FFF2-40B4-BE49-F238E27FC236}">
                <a16:creationId xmlns:a16="http://schemas.microsoft.com/office/drawing/2014/main" id="{9326817F-55EF-9813-FF8D-91EE77D3EB4C}"/>
              </a:ext>
            </a:extLst>
          </p:cNvPr>
          <p:cNvSpPr txBox="1"/>
          <p:nvPr/>
        </p:nvSpPr>
        <p:spPr>
          <a:xfrm>
            <a:off x="7443292" y="2854196"/>
            <a:ext cx="1972025" cy="756000"/>
          </a:xfrm>
          <a:prstGeom prst="rect">
            <a:avLst/>
          </a:prstGeom>
          <a:solidFill>
            <a:schemeClr val="accent2">
              <a:lumMod val="20000"/>
              <a:lumOff val="80000"/>
            </a:schemeClr>
          </a:solidFill>
          <a:ln>
            <a:solidFill>
              <a:schemeClr val="accent1"/>
            </a:solidFill>
          </a:ln>
        </p:spPr>
        <p:txBody>
          <a:bodyPr wrap="square" rtlCol="0" anchor="ctr" anchorCtr="0">
            <a:noAutofit/>
          </a:bodyPr>
          <a:lstStyle/>
          <a:p>
            <a:pPr marL="0" marR="0" lvl="0" indent="0" algn="l" defTabSz="914400" rtl="0" eaLnBrk="1" fontAlgn="auto" latinLnBrk="0" hangingPunct="1">
              <a:lnSpc>
                <a:spcPct val="107000"/>
              </a:lnSpc>
              <a:spcBef>
                <a:spcPts val="0"/>
              </a:spcBef>
              <a:spcAft>
                <a:spcPts val="800"/>
              </a:spcAft>
              <a:buClrTx/>
              <a:buSzPts val="1000"/>
              <a:buFontTx/>
              <a:buNone/>
              <a:tabLst>
                <a:tab pos="457200" algn="l"/>
              </a:tabLst>
              <a:defRPr/>
            </a:pPr>
            <a:r>
              <a:rPr kumimoji="0" lang="fr-CA" sz="90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2. Augmentation de la satisfaction et la confiance des employés dans l’équité et l’accessibilité du processus de </a:t>
            </a:r>
            <a:r>
              <a:rPr kumimoji="0" lang="fr-CA" sz="9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mesures d’adaptation</a:t>
            </a:r>
            <a:endParaRPr kumimoji="0" lang="fr-CA" sz="9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16" name="TextBox 15">
            <a:extLst>
              <a:ext uri="{FF2B5EF4-FFF2-40B4-BE49-F238E27FC236}">
                <a16:creationId xmlns:a16="http://schemas.microsoft.com/office/drawing/2014/main" id="{4FF2B054-88DD-4816-A0FC-2FD337A7F4DD}"/>
              </a:ext>
            </a:extLst>
          </p:cNvPr>
          <p:cNvSpPr txBox="1"/>
          <p:nvPr/>
        </p:nvSpPr>
        <p:spPr>
          <a:xfrm>
            <a:off x="7443292" y="3650877"/>
            <a:ext cx="1972025" cy="612000"/>
          </a:xfrm>
          <a:prstGeom prst="rect">
            <a:avLst/>
          </a:prstGeom>
          <a:solidFill>
            <a:schemeClr val="accent2">
              <a:lumMod val="20000"/>
              <a:lumOff val="80000"/>
            </a:schemeClr>
          </a:solidFill>
          <a:ln>
            <a:solidFill>
              <a:schemeClr val="accent1"/>
            </a:solidFill>
          </a:ln>
        </p:spPr>
        <p:txBody>
          <a:bodyPr wrap="square" rtlCol="0" anchor="ctr" anchorCtr="0">
            <a:noAutofit/>
          </a:bodyPr>
          <a:lstStyle>
            <a:defPPr>
              <a:defRPr lang="en-US"/>
            </a:defPPr>
            <a:lvl1pPr marR="0" lvl="0" indent="0" algn="ctr" fontAlgn="auto">
              <a:lnSpc>
                <a:spcPct val="100000"/>
              </a:lnSpc>
              <a:spcBef>
                <a:spcPts val="0"/>
              </a:spcBef>
              <a:spcAft>
                <a:spcPts val="0"/>
              </a:spcAft>
              <a:buClrTx/>
              <a:buSzTx/>
              <a:buFontTx/>
              <a:buNone/>
              <a:tabLst/>
              <a:defRPr kumimoji="0" sz="1000" b="0" i="0" u="none" strike="noStrike" cap="none" spc="0" normalizeH="0" baseline="0">
                <a:ln>
                  <a:noFill/>
                </a:ln>
                <a:solidFill>
                  <a:prstClr val="black"/>
                </a:solidFill>
                <a:effectLst/>
                <a:uLnTx/>
                <a:uFillTx/>
                <a:latin typeface="Arial" panose="020B0604020202020204" pitchFamily="34" charset="0"/>
                <a:cs typeface="Arial" panose="020B0604020202020204" pitchFamily="34" charset="0"/>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CA" sz="90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3. Amélioration de la cohérence des services de mesures d’adaptation</a:t>
            </a:r>
          </a:p>
        </p:txBody>
      </p:sp>
      <p:sp>
        <p:nvSpPr>
          <p:cNvPr id="17" name="TextBox 16">
            <a:extLst>
              <a:ext uri="{FF2B5EF4-FFF2-40B4-BE49-F238E27FC236}">
                <a16:creationId xmlns:a16="http://schemas.microsoft.com/office/drawing/2014/main" id="{B53708F1-057C-B692-D4CE-75690DADBDE4}"/>
              </a:ext>
            </a:extLst>
          </p:cNvPr>
          <p:cNvSpPr txBox="1"/>
          <p:nvPr/>
        </p:nvSpPr>
        <p:spPr>
          <a:xfrm>
            <a:off x="7443292" y="4322109"/>
            <a:ext cx="1972025" cy="756000"/>
          </a:xfrm>
          <a:prstGeom prst="rect">
            <a:avLst/>
          </a:prstGeom>
          <a:solidFill>
            <a:schemeClr val="accent2">
              <a:lumMod val="20000"/>
              <a:lumOff val="80000"/>
            </a:schemeClr>
          </a:solidFill>
          <a:ln>
            <a:solidFill>
              <a:schemeClr val="accent1"/>
            </a:solidFill>
          </a:ln>
        </p:spPr>
        <p:txBody>
          <a:bodyPr wrap="square" rtlCol="0"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CA" sz="90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4.  Amélioration des connaissances organisationnelles en matière d’identification et d’</a:t>
            </a:r>
            <a:r>
              <a:rPr lang="fr-CA" sz="900" dirty="0">
                <a:solidFill>
                  <a:prstClr val="black"/>
                </a:solidFill>
                <a:latin typeface="Arial" panose="020B0604020202020204" pitchFamily="34" charset="0"/>
                <a:cs typeface="Arial" panose="020B0604020202020204" pitchFamily="34" charset="0"/>
              </a:rPr>
              <a:t>élimination</a:t>
            </a:r>
            <a:r>
              <a:rPr kumimoji="0" lang="fr-CA" sz="90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des obstacles</a:t>
            </a:r>
          </a:p>
        </p:txBody>
      </p:sp>
      <p:sp>
        <p:nvSpPr>
          <p:cNvPr id="14" name="TextBox 13">
            <a:extLst>
              <a:ext uri="{FF2B5EF4-FFF2-40B4-BE49-F238E27FC236}">
                <a16:creationId xmlns:a16="http://schemas.microsoft.com/office/drawing/2014/main" id="{C3EE7282-645A-AFD9-CDC2-EF0C80E025E7}"/>
              </a:ext>
            </a:extLst>
          </p:cNvPr>
          <p:cNvSpPr txBox="1"/>
          <p:nvPr/>
        </p:nvSpPr>
        <p:spPr>
          <a:xfrm>
            <a:off x="7443292" y="5114052"/>
            <a:ext cx="1972025" cy="756000"/>
          </a:xfrm>
          <a:prstGeom prst="rect">
            <a:avLst/>
          </a:prstGeom>
          <a:solidFill>
            <a:schemeClr val="accent2">
              <a:lumMod val="20000"/>
              <a:lumOff val="80000"/>
            </a:schemeClr>
          </a:solidFill>
          <a:ln>
            <a:solidFill>
              <a:schemeClr val="accent1"/>
            </a:solidFill>
          </a:ln>
        </p:spPr>
        <p:txBody>
          <a:bodyPr wrap="square" rtlCol="0"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CA" sz="90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5.  Amélioration du niveau de confiance des gestionnaires: les gestionnaires se sentient mieux équipés pour soutenir les employés en situation de handicap</a:t>
            </a:r>
          </a:p>
        </p:txBody>
      </p:sp>
      <p:sp>
        <p:nvSpPr>
          <p:cNvPr id="43" name="TextBox 42">
            <a:extLst>
              <a:ext uri="{FF2B5EF4-FFF2-40B4-BE49-F238E27FC236}">
                <a16:creationId xmlns:a16="http://schemas.microsoft.com/office/drawing/2014/main" id="{5A13A6AB-4968-FEF2-8BC2-978A1B45F899}"/>
              </a:ext>
            </a:extLst>
          </p:cNvPr>
          <p:cNvSpPr txBox="1">
            <a:spLocks noChangeAspect="1"/>
          </p:cNvSpPr>
          <p:nvPr/>
        </p:nvSpPr>
        <p:spPr>
          <a:xfrm>
            <a:off x="7443291" y="5933263"/>
            <a:ext cx="1972025" cy="718100"/>
          </a:xfrm>
          <a:prstGeom prst="rect">
            <a:avLst/>
          </a:prstGeom>
          <a:solidFill>
            <a:schemeClr val="accent2">
              <a:lumMod val="20000"/>
              <a:lumOff val="80000"/>
            </a:schemeClr>
          </a:solidFill>
          <a:ln>
            <a:solidFill>
              <a:schemeClr val="accent1"/>
            </a:solidFill>
          </a:ln>
        </p:spPr>
        <p:txBody>
          <a:bodyPr wrap="square" lIns="91440" tIns="45720" rIns="91440" bIns="45720" rtlCol="0" anchor="ctr" anchorCtr="0">
            <a:noAutofit/>
          </a:bodyPr>
          <a:lstStyle/>
          <a:p>
            <a:pPr>
              <a:defRPr/>
            </a:pPr>
            <a:r>
              <a:rPr lang="fr-CA" sz="900" dirty="0">
                <a:latin typeface="Arial"/>
                <a:ea typeface="Roboto"/>
                <a:cs typeface="Roboto"/>
              </a:rPr>
              <a:t>6. Réduction de plaintes pour harcèlement et discrimination - moins de cas de litiges liés à des mesures d’adaptation</a:t>
            </a:r>
          </a:p>
        </p:txBody>
      </p:sp>
      <p:sp>
        <p:nvSpPr>
          <p:cNvPr id="9" name="TextBox 8">
            <a:extLst>
              <a:ext uri="{FF2B5EF4-FFF2-40B4-BE49-F238E27FC236}">
                <a16:creationId xmlns:a16="http://schemas.microsoft.com/office/drawing/2014/main" id="{9C8817F2-4B76-D1FC-D8BF-D683992DB02B}"/>
              </a:ext>
            </a:extLst>
          </p:cNvPr>
          <p:cNvSpPr txBox="1"/>
          <p:nvPr/>
        </p:nvSpPr>
        <p:spPr>
          <a:xfrm>
            <a:off x="9719896" y="1451481"/>
            <a:ext cx="2252835" cy="432000"/>
          </a:xfrm>
          <a:prstGeom prst="rect">
            <a:avLst/>
          </a:prstGeom>
          <a:solidFill>
            <a:schemeClr val="tx1"/>
          </a:solidFill>
          <a:ln>
            <a:solidFill>
              <a:schemeClr val="accent1"/>
            </a:solidFill>
          </a:ln>
        </p:spPr>
        <p:txBody>
          <a:bodyPr wrap="square" lIns="91440" tIns="45720" rIns="91440" bIns="4572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CA" sz="1200" b="1" i="0" u="none" strike="noStrike" kern="1200" cap="none" spc="0" normalizeH="0" baseline="0" noProof="0" dirty="0">
                <a:ln>
                  <a:noFill/>
                </a:ln>
                <a:solidFill>
                  <a:prstClr val="white"/>
                </a:solidFill>
                <a:effectLst/>
                <a:uLnTx/>
                <a:uFillTx/>
                <a:latin typeface="Arial"/>
                <a:cs typeface="Arial"/>
              </a:rPr>
              <a:t>Incidences </a:t>
            </a:r>
          </a:p>
          <a:p>
            <a:pPr algn="ctr">
              <a:defRPr/>
            </a:pPr>
            <a:endParaRPr lang="fr-CA" sz="1200" b="1" dirty="0">
              <a:solidFill>
                <a:prstClr val="white"/>
              </a:solidFill>
              <a:latin typeface="Arial"/>
              <a:cs typeface="Arial"/>
            </a:endParaRPr>
          </a:p>
          <a:p>
            <a:pPr algn="ctr">
              <a:defRPr/>
            </a:pPr>
            <a:endParaRPr lang="fr-CA" sz="1200" b="1" dirty="0">
              <a:solidFill>
                <a:prstClr val="white"/>
              </a:solidFill>
              <a:latin typeface="Arial"/>
              <a:cs typeface="Arial"/>
            </a:endParaRPr>
          </a:p>
        </p:txBody>
      </p:sp>
      <p:sp>
        <p:nvSpPr>
          <p:cNvPr id="10" name="TextBox 9">
            <a:extLst>
              <a:ext uri="{FF2B5EF4-FFF2-40B4-BE49-F238E27FC236}">
                <a16:creationId xmlns:a16="http://schemas.microsoft.com/office/drawing/2014/main" id="{499B9A78-A75F-E42D-44BC-970254718F14}"/>
              </a:ext>
            </a:extLst>
          </p:cNvPr>
          <p:cNvSpPr txBox="1"/>
          <p:nvPr/>
        </p:nvSpPr>
        <p:spPr>
          <a:xfrm>
            <a:off x="9727366" y="1955393"/>
            <a:ext cx="2241039" cy="4770537"/>
          </a:xfrm>
          <a:prstGeom prst="rect">
            <a:avLst/>
          </a:prstGeom>
          <a:solidFill>
            <a:schemeClr val="accent1">
              <a:alpha val="30000"/>
            </a:schemeClr>
          </a:solidFill>
          <a:ln>
            <a:solidFill>
              <a:schemeClr val="tx1"/>
            </a:solidFill>
          </a:ln>
        </p:spPr>
        <p:txBody>
          <a:bodyPr wrap="square" lIns="91440" tIns="45720" rIns="91440" bIns="45720"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CA" sz="95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Les organisations du GC accordant une importance primordiale à l’accessibilité, car elle constitue un aspect essential de leur culture d’entreprise, favorisant une meilleure inclusion et une meilleure adaptabilité des employés en situation de handicap dans l’ensemble des milieux de travail fédéraux.</a:t>
            </a:r>
            <a:endParaRPr kumimoji="0" lang="fr-CA" sz="950" i="0" u="none" strike="noStrike" kern="1200" cap="none" spc="0" normalizeH="0" baseline="0" noProof="0" dirty="0">
              <a:ln>
                <a:noFill/>
              </a:ln>
              <a:solidFill>
                <a:prstClr val="black"/>
              </a:solidFill>
              <a:effectLst/>
              <a:uLnTx/>
              <a:uFillTx/>
              <a:latin typeface="Arial" panose="020B0604020202020204" pitchFamily="34" charset="0"/>
              <a:ea typeface="Calibri"/>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CA" sz="950" i="0" u="none" strike="noStrike" kern="1200" cap="none" spc="0" normalizeH="0" baseline="0" noProof="0" dirty="0">
              <a:ln>
                <a:noFill/>
              </a:ln>
              <a:solidFill>
                <a:prstClr val="black"/>
              </a:solidFill>
              <a:effectLst/>
              <a:uLnTx/>
              <a:uFillTx/>
              <a:latin typeface="Arial" panose="020B0604020202020204" pitchFamily="34" charset="0"/>
              <a:ea typeface="Calibri"/>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fr-CA" sz="950" i="0" u="none" strike="noStrike" kern="1200" cap="none" spc="0" normalizeH="0" baseline="0" noProof="0" dirty="0">
                <a:ln>
                  <a:noFill/>
                </a:ln>
                <a:solidFill>
                  <a:prstClr val="black"/>
                </a:solidFill>
                <a:effectLst/>
                <a:uLnTx/>
                <a:uFillTx/>
                <a:latin typeface="Arial" panose="020B0604020202020204" pitchFamily="34" charset="0"/>
                <a:ea typeface="Calibri"/>
                <a:cs typeface="Arial" panose="020B0604020202020204" pitchFamily="34" charset="0"/>
              </a:rPr>
              <a:t>Productivité accrue des employés, gestionnaires et des équipes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CA" sz="950" i="0" u="none" strike="noStrike" kern="1200" cap="none" spc="0" normalizeH="0" baseline="0" noProof="0" dirty="0">
              <a:ln>
                <a:noFill/>
              </a:ln>
              <a:solidFill>
                <a:prstClr val="black"/>
              </a:solidFill>
              <a:effectLst/>
              <a:uLnTx/>
              <a:uFillTx/>
              <a:latin typeface="Arial" panose="020B0604020202020204" pitchFamily="34" charset="0"/>
              <a:ea typeface="Calibri"/>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fr-CA" sz="95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Satisfaction accrue au travail et dans leur carrière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fr-CA" sz="95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Les employés en situation de handicap bénéficient d’un meilleur maintien de poste et d’un développement professionnel</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CA" sz="95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fr-CA" sz="95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Satisfaction et/ou dépassement des obligations de la </a:t>
            </a:r>
            <a:r>
              <a:rPr kumimoji="0" lang="fr-CA" sz="950"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Loi canadienne sur l’accessibilité</a:t>
            </a:r>
            <a:r>
              <a:rPr kumimoji="0" lang="fr-CA" sz="95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Le GC établit la norme en matière de pratiques d’emploi inclusives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CA" sz="95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fr-CA" sz="95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GC reconnu comme un leader – Le Canada devient un modèle Mondial en matière d’accessibilité en milieu de travail et conserve son status d’employeur de choix.</a:t>
            </a:r>
            <a:endParaRPr kumimoji="0" lang="fr-CA" sz="950" i="0" u="none" strike="noStrike" kern="1200" cap="none" spc="0" normalizeH="0" baseline="0" noProof="0" dirty="0">
              <a:ln>
                <a:noFill/>
              </a:ln>
              <a:solidFill>
                <a:prstClr val="black"/>
              </a:solidFill>
              <a:effectLst/>
              <a:uLnTx/>
              <a:uFillTx/>
              <a:latin typeface="Arial" panose="020B0604020202020204" pitchFamily="34" charset="0"/>
              <a:ea typeface="Calibri"/>
              <a:cs typeface="Arial" panose="020B0604020202020204" pitchFamily="34" charset="0"/>
            </a:endParaRPr>
          </a:p>
        </p:txBody>
      </p:sp>
    </p:spTree>
    <p:extLst>
      <p:ext uri="{BB962C8B-B14F-4D97-AF65-F5344CB8AC3E}">
        <p14:creationId xmlns:p14="http://schemas.microsoft.com/office/powerpoint/2010/main" val="3959548552"/>
      </p:ext>
    </p:extLst>
  </p:cSld>
  <p:clrMapOvr>
    <a:masterClrMapping/>
  </p:clrMapOvr>
</p:sld>
</file>

<file path=ppt/theme/theme1.xml><?xml version="1.0" encoding="utf-8"?>
<a:theme xmlns:a="http://schemas.openxmlformats.org/drawingml/2006/main" name="Custom Design">
  <a:themeElements>
    <a:clrScheme name="Violet">
      <a:dk1>
        <a:sysClr val="windowText" lastClr="000000"/>
      </a:dk1>
      <a:lt1>
        <a:sysClr val="window" lastClr="FFFFFF"/>
      </a:lt1>
      <a:dk2>
        <a:srgbClr val="373545"/>
      </a:dk2>
      <a:lt2>
        <a:srgbClr val="DCD8DC"/>
      </a:lt2>
      <a:accent1>
        <a:srgbClr val="AD84C6"/>
      </a:accent1>
      <a:accent2>
        <a:srgbClr val="8784C7"/>
      </a:accent2>
      <a:accent3>
        <a:srgbClr val="5D739A"/>
      </a:accent3>
      <a:accent4>
        <a:srgbClr val="6997AF"/>
      </a:accent4>
      <a:accent5>
        <a:srgbClr val="84ACB6"/>
      </a:accent5>
      <a:accent6>
        <a:srgbClr val="6F8183"/>
      </a:accent6>
      <a:hlink>
        <a:srgbClr val="69A020"/>
      </a:hlink>
      <a:folHlink>
        <a:srgbClr val="8C8C8C"/>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F1E0E9"/>
        </a:solidFill>
        <a:ln>
          <a:solidFill>
            <a:srgbClr val="D996B9"/>
          </a:solidFill>
        </a:ln>
      </a:spPr>
      <a:bodyPr rtlCol="0" anchor="ctr"/>
      <a:lstStyle>
        <a:defPPr algn="ctr">
          <a:defRPr dirty="0"/>
        </a:defPPr>
      </a:lstStyle>
      <a:style>
        <a:lnRef idx="2">
          <a:schemeClr val="accent1">
            <a:shade val="15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f9e6fabd-0f57-4c2d-9f78-5d80e83941cf" xsi:nil="true"/>
    <Details xmlns="fc36ef8f-3e5b-4419-9806-6ebe770d7957" xsi:nil="true"/>
    <lcf76f155ced4ddcb4097134ff3c332f xmlns="fc36ef8f-3e5b-4419-9806-6ebe770d7957">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4419AB0F57FFA34797BE45DD48308270" ma:contentTypeVersion="17" ma:contentTypeDescription="Create a new document." ma:contentTypeScope="" ma:versionID="425f455d9b5c2be9b87c17b65975e45f">
  <xsd:schema xmlns:xsd="http://www.w3.org/2001/XMLSchema" xmlns:xs="http://www.w3.org/2001/XMLSchema" xmlns:p="http://schemas.microsoft.com/office/2006/metadata/properties" xmlns:ns2="fc36ef8f-3e5b-4419-9806-6ebe770d7957" xmlns:ns3="f9e6fabd-0f57-4c2d-9f78-5d80e83941cf" targetNamespace="http://schemas.microsoft.com/office/2006/metadata/properties" ma:root="true" ma:fieldsID="4113748a4f11e39d987230bbc81b5440" ns2:_="" ns3:_="">
    <xsd:import namespace="fc36ef8f-3e5b-4419-9806-6ebe770d7957"/>
    <xsd:import namespace="f9e6fabd-0f57-4c2d-9f78-5d80e83941cf"/>
    <xsd:element name="properties">
      <xsd:complexType>
        <xsd:sequence>
          <xsd:element name="documentManagement">
            <xsd:complexType>
              <xsd:all>
                <xsd:element ref="ns2:Details" minOccurs="0"/>
                <xsd:element ref="ns2:MediaServiceMetadata" minOccurs="0"/>
                <xsd:element ref="ns2:MediaServiceFastMetadata" minOccurs="0"/>
                <xsd:element ref="ns3:SharedWithUsers" minOccurs="0"/>
                <xsd:element ref="ns3:SharedWithDetails"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ServiceSearchProperties" minOccurs="0"/>
                <xsd:element ref="ns2:MediaLengthInSecond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c36ef8f-3e5b-4419-9806-6ebe770d7957" elementFormDefault="qualified">
    <xsd:import namespace="http://schemas.microsoft.com/office/2006/documentManagement/types"/>
    <xsd:import namespace="http://schemas.microsoft.com/office/infopath/2007/PartnerControls"/>
    <xsd:element name="Details" ma:index="1" nillable="true" ma:displayName="Details" ma:format="Dropdown" ma:internalName="Details">
      <xsd:simpleType>
        <xsd:restriction base="dms:Note">
          <xsd:maxLength value="255"/>
        </xsd:restriction>
      </xsd:simple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3fa6f064-5af2-4239-ab23-685642d59544"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hidden="true" ma:internalName="MediaServiceOCR" ma:readOnly="true">
      <xsd:simpleType>
        <xsd:restriction base="dms:Note"/>
      </xsd:simpleType>
    </xsd:element>
    <xsd:element name="MediaServiceSearchProperties" ma:index="20" nillable="true" ma:displayName="MediaServiceSearchProperties" ma:hidden="true" ma:internalName="MediaServiceSearchProperties" ma:readOnly="true">
      <xsd:simpleType>
        <xsd:restriction base="dms:Note"/>
      </xsd:simpleType>
    </xsd:element>
    <xsd:element name="MediaLengthInSeconds" ma:index="21" nillable="true" ma:displayName="MediaLengthInSeconds" ma:hidden="true" ma:internalName="MediaLengthInSeconds" ma:readOnly="true">
      <xsd:simpleType>
        <xsd:restriction base="dms:Unknown"/>
      </xsd:simpleType>
    </xsd:element>
    <xsd:element name="MediaServiceLocation" ma:index="22" nillable="true" ma:displayName="Location" ma:hidden="true"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9e6fabd-0f57-4c2d-9f78-5d80e83941cf" elementFormDefault="qualified">
    <xsd:import namespace="http://schemas.microsoft.com/office/2006/documentManagement/types"/>
    <xsd:import namespace="http://schemas.microsoft.com/office/infopath/2007/PartnerControls"/>
    <xsd:element name="SharedWithUsers" ma:index="10"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hidden="true" ma:internalName="SharedWithDetails" ma:readOnly="true">
      <xsd:simpleType>
        <xsd:restriction base="dms:Note"/>
      </xsd:simpleType>
    </xsd:element>
    <xsd:element name="TaxCatchAll" ma:index="15" nillable="true" ma:displayName="Taxonomy Catch All Column" ma:hidden="true" ma:list="{5d777785-43ea-409e-8a7b-2f115f495aac}" ma:internalName="TaxCatchAll" ma:readOnly="false" ma:showField="CatchAllData" ma:web="f9e6fabd-0f57-4c2d-9f78-5d80e83941c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A4E3471-87DD-4C69-8721-3B4D6DAEB4EC}">
  <ds:schemaRefs>
    <ds:schemaRef ds:uri="http://schemas.openxmlformats.org/package/2006/metadata/core-properties"/>
    <ds:schemaRef ds:uri="http://purl.org/dc/elements/1.1/"/>
    <ds:schemaRef ds:uri="http://www.w3.org/XML/1998/namespace"/>
    <ds:schemaRef ds:uri="http://schemas.microsoft.com/office/2006/documentManagement/types"/>
    <ds:schemaRef ds:uri="http://schemas.microsoft.com/office/2006/metadata/properties"/>
    <ds:schemaRef ds:uri="http://schemas.microsoft.com/office/infopath/2007/PartnerControls"/>
    <ds:schemaRef ds:uri="http://purl.org/dc/dcmitype/"/>
    <ds:schemaRef ds:uri="f9e6fabd-0f57-4c2d-9f78-5d80e83941cf"/>
    <ds:schemaRef ds:uri="fc36ef8f-3e5b-4419-9806-6ebe770d7957"/>
    <ds:schemaRef ds:uri="http://purl.org/dc/terms/"/>
  </ds:schemaRefs>
</ds:datastoreItem>
</file>

<file path=customXml/itemProps2.xml><?xml version="1.0" encoding="utf-8"?>
<ds:datastoreItem xmlns:ds="http://schemas.openxmlformats.org/officeDocument/2006/customXml" ds:itemID="{C4410782-28D3-4844-8E75-DD17806C645A}">
  <ds:schemaRefs>
    <ds:schemaRef ds:uri="http://schemas.microsoft.com/sharepoint/v3/contenttype/forms"/>
  </ds:schemaRefs>
</ds:datastoreItem>
</file>

<file path=customXml/itemProps3.xml><?xml version="1.0" encoding="utf-8"?>
<ds:datastoreItem xmlns:ds="http://schemas.openxmlformats.org/officeDocument/2006/customXml" ds:itemID="{22E24019-6795-4DBA-A7A2-84EBD53C2A7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c36ef8f-3e5b-4419-9806-6ebe770d7957"/>
    <ds:schemaRef ds:uri="f9e6fabd-0f57-4c2d-9f78-5d80e83941c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0b0f69b2-48a3-41c3-8376-797e288adb4a}" enabled="1" method="Privileged" siteId="{9ed55846-8a81-4246-acd8-b1a01abfc0d1}" removed="0"/>
</clbl:labelList>
</file>

<file path=docProps/app.xml><?xml version="1.0" encoding="utf-8"?>
<Properties xmlns="http://schemas.openxmlformats.org/officeDocument/2006/extended-properties" xmlns:vt="http://schemas.openxmlformats.org/officeDocument/2006/docPropsVTypes">
  <TotalTime>21</TotalTime>
  <Words>667</Words>
  <Application>Microsoft Office PowerPoint</Application>
  <PresentationFormat>Widescreen</PresentationFormat>
  <Paragraphs>45</Paragraphs>
  <Slides>1</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Aptos</vt:lpstr>
      <vt:lpstr>Arial</vt:lpstr>
      <vt:lpstr>Arial Black</vt:lpstr>
      <vt:lpstr>Arial MT Std</vt:lpstr>
      <vt:lpstr>Calibri</vt:lpstr>
      <vt:lpstr>Calibri Light</vt:lpstr>
      <vt:lpstr>Tahoma</vt:lpstr>
      <vt:lpstr>Custom Design</vt:lpstr>
      <vt:lpstr>Modèle logique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Charlier, Sarah S [NC]</dc:creator>
  <cp:lastModifiedBy>Charlier, Sarah S [NC]</cp:lastModifiedBy>
  <cp:revision>24</cp:revision>
  <dcterms:created xsi:type="dcterms:W3CDTF">2025-09-15T19:25:21Z</dcterms:created>
  <dcterms:modified xsi:type="dcterms:W3CDTF">2025-09-24T12:55:36Z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0x0101004419AB0F57FFA34797BE45DD48308270</vt:lpwstr>
  </property>
  <property fmtid="{D5CDD505-2E9C-101B-9397-08002B2CF9AE}" pid="3" name="MediaServiceImageTags">
    <vt:lpwstr/>
  </property>
</Properties>
</file>